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44" r:id="rId5"/>
    <p:sldId id="360" r:id="rId6"/>
    <p:sldId id="345" r:id="rId7"/>
    <p:sldId id="346" r:id="rId8"/>
    <p:sldId id="348" r:id="rId9"/>
    <p:sldId id="359" r:id="rId10"/>
    <p:sldId id="358" r:id="rId11"/>
    <p:sldId id="351" r:id="rId12"/>
    <p:sldId id="352" r:id="rId13"/>
    <p:sldId id="354" r:id="rId14"/>
    <p:sldId id="361" r:id="rId15"/>
    <p:sldId id="350" r:id="rId16"/>
    <p:sldId id="356" r:id="rId1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1E8F5F-375E-E8C4-088F-3C85EDD81082}" v="2915" dt="2024-06-15T16:02:52.743"/>
    <p1510:client id="{2F3018A7-6044-2353-AB94-3E227246A798}" v="6" dt="2024-06-15T15:03:40.602"/>
    <p1510:client id="{37E68967-41FF-6351-0CB0-BB5DA47DD5AC}" v="2406" dt="2024-06-15T17:08:50.217"/>
    <p1510:client id="{947796D3-0ADB-49A9-A571-6ECB356DF83A}" v="464" dt="2024-06-15T15:30:42.617"/>
    <p1510:client id="{C5534DC9-B938-85B8-08B5-7DC3DF16D9ED}" v="14" dt="2024-06-15T17:13:02.197"/>
  </p1510:revLst>
</p1510:revInfo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>
        <p:guide orient="horz" pos="17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tro Messina" userId="S::10663556@polimi.it::8094c442-cc60-40c5-8399-0c925cf4dd35" providerId="AD" clId="Web-{C5534DC9-B938-85B8-08B5-7DC3DF16D9ED}"/>
    <pc:docChg chg="modSld">
      <pc:chgData name="Pietro Messina" userId="S::10663556@polimi.it::8094c442-cc60-40c5-8399-0c925cf4dd35" providerId="AD" clId="Web-{C5534DC9-B938-85B8-08B5-7DC3DF16D9ED}" dt="2024-06-15T17:13:02.197" v="13"/>
      <pc:docMkLst>
        <pc:docMk/>
      </pc:docMkLst>
      <pc:sldChg chg="addSp delSp">
        <pc:chgData name="Pietro Messina" userId="S::10663556@polimi.it::8094c442-cc60-40c5-8399-0c925cf4dd35" providerId="AD" clId="Web-{C5534DC9-B938-85B8-08B5-7DC3DF16D9ED}" dt="2024-06-15T17:13:02.197" v="13"/>
        <pc:sldMkLst>
          <pc:docMk/>
          <pc:sldMk cId="3865085909" sldId="344"/>
        </pc:sldMkLst>
        <pc:spChg chg="add del">
          <ac:chgData name="Pietro Messina" userId="S::10663556@polimi.it::8094c442-cc60-40c5-8399-0c925cf4dd35" providerId="AD" clId="Web-{C5534DC9-B938-85B8-08B5-7DC3DF16D9ED}" dt="2024-06-15T17:12:49.556" v="11"/>
          <ac:spMkLst>
            <pc:docMk/>
            <pc:sldMk cId="3865085909" sldId="344"/>
            <ac:spMk id="4" creationId="{399F306A-FDCC-B5B4-265E-C811085B92AB}"/>
          </ac:spMkLst>
        </pc:spChg>
        <pc:spChg chg="add del">
          <ac:chgData name="Pietro Messina" userId="S::10663556@polimi.it::8094c442-cc60-40c5-8399-0c925cf4dd35" providerId="AD" clId="Web-{C5534DC9-B938-85B8-08B5-7DC3DF16D9ED}" dt="2024-06-15T17:13:02.197" v="13"/>
          <ac:spMkLst>
            <pc:docMk/>
            <pc:sldMk cId="3865085909" sldId="344"/>
            <ac:spMk id="7" creationId="{40CFEC47-7ED5-149A-15BD-3B449D34954D}"/>
          </ac:spMkLst>
        </pc:spChg>
        <pc:spChg chg="del">
          <ac:chgData name="Pietro Messina" userId="S::10663556@polimi.it::8094c442-cc60-40c5-8399-0c925cf4dd35" providerId="AD" clId="Web-{C5534DC9-B938-85B8-08B5-7DC3DF16D9ED}" dt="2024-06-15T17:12:47.462" v="9"/>
          <ac:spMkLst>
            <pc:docMk/>
            <pc:sldMk cId="3865085909" sldId="344"/>
            <ac:spMk id="16" creationId="{B9039DC2-4175-B056-A35E-8C8F96C4451E}"/>
          </ac:spMkLst>
        </pc:spChg>
      </pc:sldChg>
      <pc:sldChg chg="addSp modSp">
        <pc:chgData name="Pietro Messina" userId="S::10663556@polimi.it::8094c442-cc60-40c5-8399-0c925cf4dd35" providerId="AD" clId="Web-{C5534DC9-B938-85B8-08B5-7DC3DF16D9ED}" dt="2024-06-15T17:12:16.413" v="4" actId="14100"/>
        <pc:sldMkLst>
          <pc:docMk/>
          <pc:sldMk cId="810374094" sldId="345"/>
        </pc:sldMkLst>
        <pc:spChg chg="add mod">
          <ac:chgData name="Pietro Messina" userId="S::10663556@polimi.it::8094c442-cc60-40c5-8399-0c925cf4dd35" providerId="AD" clId="Web-{C5534DC9-B938-85B8-08B5-7DC3DF16D9ED}" dt="2024-06-15T17:11:57.193" v="2"/>
          <ac:spMkLst>
            <pc:docMk/>
            <pc:sldMk cId="810374094" sldId="345"/>
            <ac:spMk id="5" creationId="{CC644C32-798C-5399-DBEE-A8F31DC864FA}"/>
          </ac:spMkLst>
        </pc:spChg>
        <pc:picChg chg="mod">
          <ac:chgData name="Pietro Messina" userId="S::10663556@polimi.it::8094c442-cc60-40c5-8399-0c925cf4dd35" providerId="AD" clId="Web-{C5534DC9-B938-85B8-08B5-7DC3DF16D9ED}" dt="2024-06-15T17:12:16.413" v="4" actId="14100"/>
          <ac:picMkLst>
            <pc:docMk/>
            <pc:sldMk cId="810374094" sldId="345"/>
            <ac:picMk id="6" creationId="{35F551FB-10FA-2794-2A4E-CE4BC79A8548}"/>
          </ac:picMkLst>
        </pc:picChg>
      </pc:sldChg>
      <pc:sldChg chg="addSp modSp">
        <pc:chgData name="Pietro Messina" userId="S::10663556@polimi.it::8094c442-cc60-40c5-8399-0c925cf4dd35" providerId="AD" clId="Web-{C5534DC9-B938-85B8-08B5-7DC3DF16D9ED}" dt="2024-06-15T17:12:22.382" v="5"/>
        <pc:sldMkLst>
          <pc:docMk/>
          <pc:sldMk cId="3671577520" sldId="346"/>
        </pc:sldMkLst>
        <pc:spChg chg="add mod">
          <ac:chgData name="Pietro Messina" userId="S::10663556@polimi.it::8094c442-cc60-40c5-8399-0c925cf4dd35" providerId="AD" clId="Web-{C5534DC9-B938-85B8-08B5-7DC3DF16D9ED}" dt="2024-06-15T17:12:22.382" v="5"/>
          <ac:spMkLst>
            <pc:docMk/>
            <pc:sldMk cId="3671577520" sldId="346"/>
            <ac:spMk id="4" creationId="{4C7ECF85-B1DE-F48F-CEC7-DAB6927D6CDC}"/>
          </ac:spMkLst>
        </pc:spChg>
      </pc:sldChg>
      <pc:sldChg chg="addSp modSp">
        <pc:chgData name="Pietro Messina" userId="S::10663556@polimi.it::8094c442-cc60-40c5-8399-0c925cf4dd35" providerId="AD" clId="Web-{C5534DC9-B938-85B8-08B5-7DC3DF16D9ED}" dt="2024-06-15T17:12:25.867" v="6"/>
        <pc:sldMkLst>
          <pc:docMk/>
          <pc:sldMk cId="762554544" sldId="348"/>
        </pc:sldMkLst>
        <pc:spChg chg="add mod">
          <ac:chgData name="Pietro Messina" userId="S::10663556@polimi.it::8094c442-cc60-40c5-8399-0c925cf4dd35" providerId="AD" clId="Web-{C5534DC9-B938-85B8-08B5-7DC3DF16D9ED}" dt="2024-06-15T17:12:25.867" v="6"/>
          <ac:spMkLst>
            <pc:docMk/>
            <pc:sldMk cId="762554544" sldId="348"/>
            <ac:spMk id="3" creationId="{89171D39-EF35-9B9A-850E-856641572711}"/>
          </ac:spMkLst>
        </pc:spChg>
      </pc:sldChg>
      <pc:sldChg chg="addSp modSp">
        <pc:chgData name="Pietro Messina" userId="S::10663556@polimi.it::8094c442-cc60-40c5-8399-0c925cf4dd35" providerId="AD" clId="Web-{C5534DC9-B938-85B8-08B5-7DC3DF16D9ED}" dt="2024-06-15T17:12:31.117" v="8"/>
        <pc:sldMkLst>
          <pc:docMk/>
          <pc:sldMk cId="2695273995" sldId="358"/>
        </pc:sldMkLst>
        <pc:spChg chg="add mod">
          <ac:chgData name="Pietro Messina" userId="S::10663556@polimi.it::8094c442-cc60-40c5-8399-0c925cf4dd35" providerId="AD" clId="Web-{C5534DC9-B938-85B8-08B5-7DC3DF16D9ED}" dt="2024-06-15T17:12:31.117" v="8"/>
          <ac:spMkLst>
            <pc:docMk/>
            <pc:sldMk cId="2695273995" sldId="358"/>
            <ac:spMk id="5" creationId="{79718127-4741-1C24-918E-66EA014BC2EC}"/>
          </ac:spMkLst>
        </pc:spChg>
      </pc:sldChg>
      <pc:sldChg chg="addSp modSp">
        <pc:chgData name="Pietro Messina" userId="S::10663556@polimi.it::8094c442-cc60-40c5-8399-0c925cf4dd35" providerId="AD" clId="Web-{C5534DC9-B938-85B8-08B5-7DC3DF16D9ED}" dt="2024-06-15T17:12:28.914" v="7"/>
        <pc:sldMkLst>
          <pc:docMk/>
          <pc:sldMk cId="2166317571" sldId="359"/>
        </pc:sldMkLst>
        <pc:spChg chg="add mod">
          <ac:chgData name="Pietro Messina" userId="S::10663556@polimi.it::8094c442-cc60-40c5-8399-0c925cf4dd35" providerId="AD" clId="Web-{C5534DC9-B938-85B8-08B5-7DC3DF16D9ED}" dt="2024-06-15T17:12:28.914" v="7"/>
          <ac:spMkLst>
            <pc:docMk/>
            <pc:sldMk cId="2166317571" sldId="359"/>
            <ac:spMk id="5" creationId="{917FF420-9530-6BFB-0DF3-2D24AF06E34D}"/>
          </ac:spMkLst>
        </pc:spChg>
      </pc:sldChg>
    </pc:docChg>
  </pc:docChgLst>
  <pc:docChgLst>
    <pc:chgData name="Pietro Messina" userId="S::10663556@polimi.it::8094c442-cc60-40c5-8399-0c925cf4dd35" providerId="AD" clId="Web-{2F3018A7-6044-2353-AB94-3E227246A798}"/>
    <pc:docChg chg="modSld">
      <pc:chgData name="Pietro Messina" userId="S::10663556@polimi.it::8094c442-cc60-40c5-8399-0c925cf4dd35" providerId="AD" clId="Web-{2F3018A7-6044-2353-AB94-3E227246A798}" dt="2024-06-15T15:03:39.696" v="4" actId="20577"/>
      <pc:docMkLst>
        <pc:docMk/>
      </pc:docMkLst>
      <pc:sldChg chg="modSp">
        <pc:chgData name="Pietro Messina" userId="S::10663556@polimi.it::8094c442-cc60-40c5-8399-0c925cf4dd35" providerId="AD" clId="Web-{2F3018A7-6044-2353-AB94-3E227246A798}" dt="2024-06-15T15:03:39.696" v="4" actId="20577"/>
        <pc:sldMkLst>
          <pc:docMk/>
          <pc:sldMk cId="2274749287" sldId="360"/>
        </pc:sldMkLst>
        <pc:spChg chg="mod">
          <ac:chgData name="Pietro Messina" userId="S::10663556@polimi.it::8094c442-cc60-40c5-8399-0c925cf4dd35" providerId="AD" clId="Web-{2F3018A7-6044-2353-AB94-3E227246A798}" dt="2024-06-15T15:03:39.696" v="4" actId="20577"/>
          <ac:spMkLst>
            <pc:docMk/>
            <pc:sldMk cId="2274749287" sldId="360"/>
            <ac:spMk id="3" creationId="{17791635-114E-D416-182F-70BAD7E3E0FC}"/>
          </ac:spMkLst>
        </pc:spChg>
      </pc:sldChg>
    </pc:docChg>
  </pc:docChgLst>
  <pc:docChgLst>
    <pc:chgData name="Veronica Occhinero" userId="S::10676233@polimi.it::338dfddb-e72d-4639-a079-7ab99f67dbb9" providerId="AD" clId="Web-{161E8F5F-375E-E8C4-088F-3C85EDD81082}"/>
    <pc:docChg chg="modSld">
      <pc:chgData name="Veronica Occhinero" userId="S::10676233@polimi.it::338dfddb-e72d-4639-a079-7ab99f67dbb9" providerId="AD" clId="Web-{161E8F5F-375E-E8C4-088F-3C85EDD81082}" dt="2024-06-15T16:02:52.743" v="2363" actId="20577"/>
      <pc:docMkLst>
        <pc:docMk/>
      </pc:docMkLst>
      <pc:sldChg chg="modSp">
        <pc:chgData name="Veronica Occhinero" userId="S::10676233@polimi.it::338dfddb-e72d-4639-a079-7ab99f67dbb9" providerId="AD" clId="Web-{161E8F5F-375E-E8C4-088F-3C85EDD81082}" dt="2024-06-15T15:59:34.295" v="2334" actId="20577"/>
        <pc:sldMkLst>
          <pc:docMk/>
          <pc:sldMk cId="810374094" sldId="345"/>
        </pc:sldMkLst>
        <pc:spChg chg="mod">
          <ac:chgData name="Veronica Occhinero" userId="S::10676233@polimi.it::338dfddb-e72d-4639-a079-7ab99f67dbb9" providerId="AD" clId="Web-{161E8F5F-375E-E8C4-088F-3C85EDD81082}" dt="2024-06-15T15:59:34.295" v="2334" actId="20577"/>
          <ac:spMkLst>
            <pc:docMk/>
            <pc:sldMk cId="810374094" sldId="345"/>
            <ac:spMk id="7" creationId="{0C0D5F39-EF49-BECB-8276-8B8A46F07AC2}"/>
          </ac:spMkLst>
        </pc:spChg>
      </pc:sldChg>
      <pc:sldChg chg="modSp">
        <pc:chgData name="Veronica Occhinero" userId="S::10676233@polimi.it::338dfddb-e72d-4639-a079-7ab99f67dbb9" providerId="AD" clId="Web-{161E8F5F-375E-E8C4-088F-3C85EDD81082}" dt="2024-06-15T15:48:07.264" v="2083" actId="20577"/>
        <pc:sldMkLst>
          <pc:docMk/>
          <pc:sldMk cId="3030076204" sldId="351"/>
        </pc:sldMkLst>
        <pc:spChg chg="mod">
          <ac:chgData name="Veronica Occhinero" userId="S::10676233@polimi.it::338dfddb-e72d-4639-a079-7ab99f67dbb9" providerId="AD" clId="Web-{161E8F5F-375E-E8C4-088F-3C85EDD81082}" dt="2024-06-15T15:30:55.728" v="1271" actId="20577"/>
          <ac:spMkLst>
            <pc:docMk/>
            <pc:sldMk cId="3030076204" sldId="351"/>
            <ac:spMk id="3" creationId="{87364034-5F15-4B68-638D-779A619AC022}"/>
          </ac:spMkLst>
        </pc:spChg>
        <pc:spChg chg="mod">
          <ac:chgData name="Veronica Occhinero" userId="S::10676233@polimi.it::338dfddb-e72d-4639-a079-7ab99f67dbb9" providerId="AD" clId="Web-{161E8F5F-375E-E8C4-088F-3C85EDD81082}" dt="2024-06-15T15:48:07.264" v="2083" actId="20577"/>
          <ac:spMkLst>
            <pc:docMk/>
            <pc:sldMk cId="3030076204" sldId="351"/>
            <ac:spMk id="10" creationId="{35099110-748E-883F-1188-0CEA156A9E09}"/>
          </ac:spMkLst>
        </pc:spChg>
      </pc:sldChg>
      <pc:sldChg chg="modSp">
        <pc:chgData name="Veronica Occhinero" userId="S::10676233@polimi.it::338dfddb-e72d-4639-a079-7ab99f67dbb9" providerId="AD" clId="Web-{161E8F5F-375E-E8C4-088F-3C85EDD81082}" dt="2024-06-15T16:02:52.743" v="2363" actId="20577"/>
        <pc:sldMkLst>
          <pc:docMk/>
          <pc:sldMk cId="2274749287" sldId="360"/>
        </pc:sldMkLst>
        <pc:spChg chg="mod">
          <ac:chgData name="Veronica Occhinero" userId="S::10676233@polimi.it::338dfddb-e72d-4639-a079-7ab99f67dbb9" providerId="AD" clId="Web-{161E8F5F-375E-E8C4-088F-3C85EDD81082}" dt="2024-06-15T15:00:43.255" v="1204" actId="20577"/>
          <ac:spMkLst>
            <pc:docMk/>
            <pc:sldMk cId="2274749287" sldId="360"/>
            <ac:spMk id="2" creationId="{0FF8A81E-471F-F558-D42F-C0FFFE1661D1}"/>
          </ac:spMkLst>
        </pc:spChg>
        <pc:spChg chg="mod">
          <ac:chgData name="Veronica Occhinero" userId="S::10676233@polimi.it::338dfddb-e72d-4639-a079-7ab99f67dbb9" providerId="AD" clId="Web-{161E8F5F-375E-E8C4-088F-3C85EDD81082}" dt="2024-06-15T16:02:52.743" v="2363" actId="20577"/>
          <ac:spMkLst>
            <pc:docMk/>
            <pc:sldMk cId="2274749287" sldId="360"/>
            <ac:spMk id="3" creationId="{17791635-114E-D416-182F-70BAD7E3E0FC}"/>
          </ac:spMkLst>
        </pc:spChg>
      </pc:sldChg>
    </pc:docChg>
  </pc:docChgLst>
  <pc:docChgLst>
    <pc:chgData name="Pietro Messina" userId="S::10663556@polimi.it::8094c442-cc60-40c5-8399-0c925cf4dd35" providerId="AD" clId="Web-{37E68967-41FF-6351-0CB0-BB5DA47DD5AC}"/>
    <pc:docChg chg="addSld delSld modSld sldOrd">
      <pc:chgData name="Pietro Messina" userId="S::10663556@polimi.it::8094c442-cc60-40c5-8399-0c925cf4dd35" providerId="AD" clId="Web-{37E68967-41FF-6351-0CB0-BB5DA47DD5AC}" dt="2024-06-15T17:08:50.217" v="1862" actId="20577"/>
      <pc:docMkLst>
        <pc:docMk/>
      </pc:docMkLst>
      <pc:sldChg chg="delSp modSp mod modClrScheme chgLayout">
        <pc:chgData name="Pietro Messina" userId="S::10663556@polimi.it::8094c442-cc60-40c5-8399-0c925cf4dd35" providerId="AD" clId="Web-{37E68967-41FF-6351-0CB0-BB5DA47DD5AC}" dt="2024-06-15T16:42:02.725" v="1623"/>
        <pc:sldMkLst>
          <pc:docMk/>
          <pc:sldMk cId="3865085909" sldId="344"/>
        </pc:sldMkLst>
        <pc:spChg chg="mod ord">
          <ac:chgData name="Pietro Messina" userId="S::10663556@polimi.it::8094c442-cc60-40c5-8399-0c925cf4dd35" providerId="AD" clId="Web-{37E68967-41FF-6351-0CB0-BB5DA47DD5AC}" dt="2024-06-15T16:41:51.084" v="1621"/>
          <ac:spMkLst>
            <pc:docMk/>
            <pc:sldMk cId="3865085909" sldId="344"/>
            <ac:spMk id="3" creationId="{526ABF06-5491-8319-408F-AC9C03E64E1E}"/>
          </ac:spMkLst>
        </pc:spChg>
        <pc:spChg chg="del mod ord">
          <ac:chgData name="Pietro Messina" userId="S::10663556@polimi.it::8094c442-cc60-40c5-8399-0c925cf4dd35" providerId="AD" clId="Web-{37E68967-41FF-6351-0CB0-BB5DA47DD5AC}" dt="2024-06-15T16:42:02.725" v="1623"/>
          <ac:spMkLst>
            <pc:docMk/>
            <pc:sldMk cId="3865085909" sldId="344"/>
            <ac:spMk id="4" creationId="{70940D74-E69B-EE66-4F4D-9B03E46D77B6}"/>
          </ac:spMkLst>
        </pc:spChg>
        <pc:spChg chg="mod ord">
          <ac:chgData name="Pietro Messina" userId="S::10663556@polimi.it::8094c442-cc60-40c5-8399-0c925cf4dd35" providerId="AD" clId="Web-{37E68967-41FF-6351-0CB0-BB5DA47DD5AC}" dt="2024-06-15T16:41:51.084" v="1621"/>
          <ac:spMkLst>
            <pc:docMk/>
            <pc:sldMk cId="3865085909" sldId="344"/>
            <ac:spMk id="16" creationId="{B9039DC2-4175-B056-A35E-8C8F96C4451E}"/>
          </ac:spMkLst>
        </pc:spChg>
      </pc:sldChg>
      <pc:sldChg chg="modSp">
        <pc:chgData name="Pietro Messina" userId="S::10663556@polimi.it::8094c442-cc60-40c5-8399-0c925cf4dd35" providerId="AD" clId="Web-{37E68967-41FF-6351-0CB0-BB5DA47DD5AC}" dt="2024-06-15T16:55:33.636" v="1714"/>
        <pc:sldMkLst>
          <pc:docMk/>
          <pc:sldMk cId="810374094" sldId="345"/>
        </pc:sldMkLst>
        <pc:spChg chg="mod">
          <ac:chgData name="Pietro Messina" userId="S::10663556@polimi.it::8094c442-cc60-40c5-8399-0c925cf4dd35" providerId="AD" clId="Web-{37E68967-41FF-6351-0CB0-BB5DA47DD5AC}" dt="2024-06-15T16:55:10.760" v="1710" actId="1076"/>
          <ac:spMkLst>
            <pc:docMk/>
            <pc:sldMk cId="810374094" sldId="345"/>
            <ac:spMk id="3" creationId="{C44B7D88-18D8-7250-6364-BECA6F65381D}"/>
          </ac:spMkLst>
        </pc:spChg>
        <pc:spChg chg="mod">
          <ac:chgData name="Pietro Messina" userId="S::10663556@polimi.it::8094c442-cc60-40c5-8399-0c925cf4dd35" providerId="AD" clId="Web-{37E68967-41FF-6351-0CB0-BB5DA47DD5AC}" dt="2024-06-15T16:26:20.682" v="1140" actId="14100"/>
          <ac:spMkLst>
            <pc:docMk/>
            <pc:sldMk cId="810374094" sldId="345"/>
            <ac:spMk id="7" creationId="{0C0D5F39-EF49-BECB-8276-8B8A46F07AC2}"/>
          </ac:spMkLst>
        </pc:spChg>
        <pc:picChg chg="mod modCrop">
          <ac:chgData name="Pietro Messina" userId="S::10663556@polimi.it::8094c442-cc60-40c5-8399-0c925cf4dd35" providerId="AD" clId="Web-{37E68967-41FF-6351-0CB0-BB5DA47DD5AC}" dt="2024-06-15T16:55:33.636" v="1714"/>
          <ac:picMkLst>
            <pc:docMk/>
            <pc:sldMk cId="810374094" sldId="345"/>
            <ac:picMk id="4" creationId="{6B74DEB7-24DD-F7FE-313E-678477F98CE8}"/>
          </ac:picMkLst>
        </pc:picChg>
      </pc:sldChg>
      <pc:sldChg chg="addSp delSp modSp mod modClrScheme chgLayout">
        <pc:chgData name="Pietro Messina" userId="S::10663556@polimi.it::8094c442-cc60-40c5-8399-0c925cf4dd35" providerId="AD" clId="Web-{37E68967-41FF-6351-0CB0-BB5DA47DD5AC}" dt="2024-06-15T16:59:28.301" v="1740" actId="20577"/>
        <pc:sldMkLst>
          <pc:docMk/>
          <pc:sldMk cId="3671577520" sldId="346"/>
        </pc:sldMkLst>
        <pc:spChg chg="mod">
          <ac:chgData name="Pietro Messina" userId="S::10663556@polimi.it::8094c442-cc60-40c5-8399-0c925cf4dd35" providerId="AD" clId="Web-{37E68967-41FF-6351-0CB0-BB5DA47DD5AC}" dt="2024-06-15T16:48:43.427" v="1662" actId="1076"/>
          <ac:spMkLst>
            <pc:docMk/>
            <pc:sldMk cId="3671577520" sldId="346"/>
            <ac:spMk id="2" creationId="{1529E827-D2BF-8029-2306-AAAF9F0F11F2}"/>
          </ac:spMkLst>
        </pc:spChg>
        <pc:spChg chg="add del mod ord">
          <ac:chgData name="Pietro Messina" userId="S::10663556@polimi.it::8094c442-cc60-40c5-8399-0c925cf4dd35" providerId="AD" clId="Web-{37E68967-41FF-6351-0CB0-BB5DA47DD5AC}" dt="2024-06-15T16:41:07.504" v="1615"/>
          <ac:spMkLst>
            <pc:docMk/>
            <pc:sldMk cId="3671577520" sldId="346"/>
            <ac:spMk id="3" creationId="{3771C2DB-DBE5-6599-4A19-E922C5316276}"/>
          </ac:spMkLst>
        </pc:spChg>
        <pc:spChg chg="mod">
          <ac:chgData name="Pietro Messina" userId="S::10663556@polimi.it::8094c442-cc60-40c5-8399-0c925cf4dd35" providerId="AD" clId="Web-{37E68967-41FF-6351-0CB0-BB5DA47DD5AC}" dt="2024-06-15T16:48:17.317" v="1657" actId="20577"/>
          <ac:spMkLst>
            <pc:docMk/>
            <pc:sldMk cId="3671577520" sldId="346"/>
            <ac:spMk id="10" creationId="{E5002A87-5EB4-3AA2-AFF8-F1AD067A7E1A}"/>
          </ac:spMkLst>
        </pc:spChg>
        <pc:spChg chg="mod">
          <ac:chgData name="Pietro Messina" userId="S::10663556@polimi.it::8094c442-cc60-40c5-8399-0c925cf4dd35" providerId="AD" clId="Web-{37E68967-41FF-6351-0CB0-BB5DA47DD5AC}" dt="2024-06-15T16:59:28.301" v="1740" actId="20577"/>
          <ac:spMkLst>
            <pc:docMk/>
            <pc:sldMk cId="3671577520" sldId="346"/>
            <ac:spMk id="17" creationId="{35C28AB1-8BFD-F1C6-EB25-5BC73C161BB7}"/>
          </ac:spMkLst>
        </pc:spChg>
        <pc:spChg chg="add del mod">
          <ac:chgData name="Pietro Messina" userId="S::10663556@polimi.it::8094c442-cc60-40c5-8399-0c925cf4dd35" providerId="AD" clId="Web-{37E68967-41FF-6351-0CB0-BB5DA47DD5AC}" dt="2024-06-15T16:40:33.159" v="1608"/>
          <ac:spMkLst>
            <pc:docMk/>
            <pc:sldMk cId="3671577520" sldId="346"/>
            <ac:spMk id="22" creationId="{35BF15B6-E153-B90B-3B68-224E9E43CA1C}"/>
          </ac:spMkLst>
        </pc:spChg>
        <pc:spChg chg="add del mod">
          <ac:chgData name="Pietro Messina" userId="S::10663556@polimi.it::8094c442-cc60-40c5-8399-0c925cf4dd35" providerId="AD" clId="Web-{37E68967-41FF-6351-0CB0-BB5DA47DD5AC}" dt="2024-06-15T16:40:33.159" v="1608"/>
          <ac:spMkLst>
            <pc:docMk/>
            <pc:sldMk cId="3671577520" sldId="346"/>
            <ac:spMk id="24" creationId="{36FBA7B1-093B-54AC-1681-5C203E23BE7D}"/>
          </ac:spMkLst>
        </pc:spChg>
        <pc:spChg chg="add del mod">
          <ac:chgData name="Pietro Messina" userId="S::10663556@polimi.it::8094c442-cc60-40c5-8399-0c925cf4dd35" providerId="AD" clId="Web-{37E68967-41FF-6351-0CB0-BB5DA47DD5AC}" dt="2024-06-15T16:40:33.159" v="1608"/>
          <ac:spMkLst>
            <pc:docMk/>
            <pc:sldMk cId="3671577520" sldId="346"/>
            <ac:spMk id="26" creationId="{E2F4A7D4-4E0C-028F-489B-ED891BECD537}"/>
          </ac:spMkLst>
        </pc:spChg>
        <pc:picChg chg="mod ord">
          <ac:chgData name="Pietro Messina" userId="S::10663556@polimi.it::8094c442-cc60-40c5-8399-0c925cf4dd35" providerId="AD" clId="Web-{37E68967-41FF-6351-0CB0-BB5DA47DD5AC}" dt="2024-06-15T16:48:34.646" v="1660" actId="14100"/>
          <ac:picMkLst>
            <pc:docMk/>
            <pc:sldMk cId="3671577520" sldId="346"/>
            <ac:picMk id="7" creationId="{DFE5C97A-D171-CC39-134F-1F28842AD3F3}"/>
          </ac:picMkLst>
        </pc:picChg>
      </pc:sldChg>
      <pc:sldChg chg="addSp delSp modSp">
        <pc:chgData name="Pietro Messina" userId="S::10663556@polimi.it::8094c442-cc60-40c5-8399-0c925cf4dd35" providerId="AD" clId="Web-{37E68967-41FF-6351-0CB0-BB5DA47DD5AC}" dt="2024-06-15T16:34:51.578" v="1490" actId="20577"/>
        <pc:sldMkLst>
          <pc:docMk/>
          <pc:sldMk cId="762554544" sldId="348"/>
        </pc:sldMkLst>
        <pc:spChg chg="del mod">
          <ac:chgData name="Pietro Messina" userId="S::10663556@polimi.it::8094c442-cc60-40c5-8399-0c925cf4dd35" providerId="AD" clId="Web-{37E68967-41FF-6351-0CB0-BB5DA47DD5AC}" dt="2024-06-15T16:19:02.240" v="1027"/>
          <ac:spMkLst>
            <pc:docMk/>
            <pc:sldMk cId="762554544" sldId="348"/>
            <ac:spMk id="3" creationId="{85028031-2EDD-597F-4454-8A7BCE033728}"/>
          </ac:spMkLst>
        </pc:spChg>
        <pc:spChg chg="add mod">
          <ac:chgData name="Pietro Messina" userId="S::10663556@polimi.it::8094c442-cc60-40c5-8399-0c925cf4dd35" providerId="AD" clId="Web-{37E68967-41FF-6351-0CB0-BB5DA47DD5AC}" dt="2024-06-15T16:34:51.578" v="1490" actId="20577"/>
          <ac:spMkLst>
            <pc:docMk/>
            <pc:sldMk cId="762554544" sldId="348"/>
            <ac:spMk id="4" creationId="{B2A418FF-2B6A-F1F0-9023-DE1818CEF144}"/>
          </ac:spMkLst>
        </pc:spChg>
        <pc:picChg chg="mod">
          <ac:chgData name="Pietro Messina" userId="S::10663556@polimi.it::8094c442-cc60-40c5-8399-0c925cf4dd35" providerId="AD" clId="Web-{37E68967-41FF-6351-0CB0-BB5DA47DD5AC}" dt="2024-06-15T16:19:23.787" v="1031" actId="14100"/>
          <ac:picMkLst>
            <pc:docMk/>
            <pc:sldMk cId="762554544" sldId="348"/>
            <ac:picMk id="5" creationId="{4B597EDD-6321-27B9-4B61-D0875E426A4B}"/>
          </ac:picMkLst>
        </pc:picChg>
      </pc:sldChg>
      <pc:sldChg chg="modSp ord">
        <pc:chgData name="Pietro Messina" userId="S::10663556@polimi.it::8094c442-cc60-40c5-8399-0c925cf4dd35" providerId="AD" clId="Web-{37E68967-41FF-6351-0CB0-BB5DA47DD5AC}" dt="2024-06-15T17:08:20.341" v="1860" actId="20577"/>
        <pc:sldMkLst>
          <pc:docMk/>
          <pc:sldMk cId="485500553" sldId="350"/>
        </pc:sldMkLst>
        <pc:spChg chg="mod">
          <ac:chgData name="Pietro Messina" userId="S::10663556@polimi.it::8094c442-cc60-40c5-8399-0c925cf4dd35" providerId="AD" clId="Web-{37E68967-41FF-6351-0CB0-BB5DA47DD5AC}" dt="2024-06-15T17:07:21.151" v="1841" actId="1076"/>
          <ac:spMkLst>
            <pc:docMk/>
            <pc:sldMk cId="485500553" sldId="350"/>
            <ac:spMk id="3" creationId="{89652A1E-B3F7-E1B2-76ED-8F78E74B9EA9}"/>
          </ac:spMkLst>
        </pc:spChg>
        <pc:spChg chg="mod">
          <ac:chgData name="Pietro Messina" userId="S::10663556@polimi.it::8094c442-cc60-40c5-8399-0c925cf4dd35" providerId="AD" clId="Web-{37E68967-41FF-6351-0CB0-BB5DA47DD5AC}" dt="2024-06-15T17:07:18.073" v="1840" actId="14100"/>
          <ac:spMkLst>
            <pc:docMk/>
            <pc:sldMk cId="485500553" sldId="350"/>
            <ac:spMk id="8" creationId="{E65E832F-DC64-28CC-592D-2CA44C5718DC}"/>
          </ac:spMkLst>
        </pc:spChg>
        <pc:spChg chg="mod">
          <ac:chgData name="Pietro Messina" userId="S::10663556@polimi.it::8094c442-cc60-40c5-8399-0c925cf4dd35" providerId="AD" clId="Web-{37E68967-41FF-6351-0CB0-BB5DA47DD5AC}" dt="2024-06-15T17:08:20.341" v="1860" actId="20577"/>
          <ac:spMkLst>
            <pc:docMk/>
            <pc:sldMk cId="485500553" sldId="350"/>
            <ac:spMk id="9" creationId="{C69CC98A-13B9-DAED-1898-477158789855}"/>
          </ac:spMkLst>
        </pc:spChg>
      </pc:sldChg>
      <pc:sldChg chg="modSp">
        <pc:chgData name="Pietro Messina" userId="S::10663556@polimi.it::8094c442-cc60-40c5-8399-0c925cf4dd35" providerId="AD" clId="Web-{37E68967-41FF-6351-0CB0-BB5DA47DD5AC}" dt="2024-06-15T16:49:35.120" v="1664" actId="1076"/>
        <pc:sldMkLst>
          <pc:docMk/>
          <pc:sldMk cId="3030076204" sldId="351"/>
        </pc:sldMkLst>
        <pc:spChg chg="mod">
          <ac:chgData name="Pietro Messina" userId="S::10663556@polimi.it::8094c442-cc60-40c5-8399-0c925cf4dd35" providerId="AD" clId="Web-{37E68967-41FF-6351-0CB0-BB5DA47DD5AC}" dt="2024-06-15T16:49:32.542" v="1663" actId="1076"/>
          <ac:spMkLst>
            <pc:docMk/>
            <pc:sldMk cId="3030076204" sldId="351"/>
            <ac:spMk id="3" creationId="{87364034-5F15-4B68-638D-779A619AC022}"/>
          </ac:spMkLst>
        </pc:spChg>
        <pc:spChg chg="mod">
          <ac:chgData name="Pietro Messina" userId="S::10663556@polimi.it::8094c442-cc60-40c5-8399-0c925cf4dd35" providerId="AD" clId="Web-{37E68967-41FF-6351-0CB0-BB5DA47DD5AC}" dt="2024-06-15T16:49:35.120" v="1664" actId="1076"/>
          <ac:spMkLst>
            <pc:docMk/>
            <pc:sldMk cId="3030076204" sldId="351"/>
            <ac:spMk id="10" creationId="{35099110-748E-883F-1188-0CEA156A9E09}"/>
          </ac:spMkLst>
        </pc:spChg>
      </pc:sldChg>
      <pc:sldChg chg="modSp">
        <pc:chgData name="Pietro Messina" userId="S::10663556@polimi.it::8094c442-cc60-40c5-8399-0c925cf4dd35" providerId="AD" clId="Web-{37E68967-41FF-6351-0CB0-BB5DA47DD5AC}" dt="2024-06-15T16:53:51.132" v="1704" actId="20577"/>
        <pc:sldMkLst>
          <pc:docMk/>
          <pc:sldMk cId="2902754129" sldId="352"/>
        </pc:sldMkLst>
        <pc:spChg chg="mod">
          <ac:chgData name="Pietro Messina" userId="S::10663556@polimi.it::8094c442-cc60-40c5-8399-0c925cf4dd35" providerId="AD" clId="Web-{37E68967-41FF-6351-0CB0-BB5DA47DD5AC}" dt="2024-06-15T16:53:51.132" v="1704" actId="20577"/>
          <ac:spMkLst>
            <pc:docMk/>
            <pc:sldMk cId="2902754129" sldId="352"/>
            <ac:spMk id="10" creationId="{F3F9FB22-CA85-FC72-AA81-4708F62AB6C2}"/>
          </ac:spMkLst>
        </pc:spChg>
      </pc:sldChg>
      <pc:sldChg chg="addSp delSp modSp del">
        <pc:chgData name="Pietro Messina" userId="S::10663556@polimi.it::8094c442-cc60-40c5-8399-0c925cf4dd35" providerId="AD" clId="Web-{37E68967-41FF-6351-0CB0-BB5DA47DD5AC}" dt="2024-06-15T16:53:42.835" v="1703"/>
        <pc:sldMkLst>
          <pc:docMk/>
          <pc:sldMk cId="2595549996" sldId="353"/>
        </pc:sldMkLst>
        <pc:spChg chg="mod">
          <ac:chgData name="Pietro Messina" userId="S::10663556@polimi.it::8094c442-cc60-40c5-8399-0c925cf4dd35" providerId="AD" clId="Web-{37E68967-41FF-6351-0CB0-BB5DA47DD5AC}" dt="2024-06-15T16:07:23.151" v="842" actId="1076"/>
          <ac:spMkLst>
            <pc:docMk/>
            <pc:sldMk cId="2595549996" sldId="353"/>
            <ac:spMk id="4" creationId="{09E21A35-90B9-F235-7F48-11B56D97F6A4}"/>
          </ac:spMkLst>
        </pc:spChg>
        <pc:spChg chg="mod">
          <ac:chgData name="Pietro Messina" userId="S::10663556@polimi.it::8094c442-cc60-40c5-8399-0c925cf4dd35" providerId="AD" clId="Web-{37E68967-41FF-6351-0CB0-BB5DA47DD5AC}" dt="2024-06-15T16:07:19.807" v="841" actId="1076"/>
          <ac:spMkLst>
            <pc:docMk/>
            <pc:sldMk cId="2595549996" sldId="353"/>
            <ac:spMk id="5" creationId="{26342BB7-ACF3-5240-804A-0BA9C5D19FF1}"/>
          </ac:spMkLst>
        </pc:spChg>
        <pc:spChg chg="add del mod">
          <ac:chgData name="Pietro Messina" userId="S::10663556@polimi.it::8094c442-cc60-40c5-8399-0c925cf4dd35" providerId="AD" clId="Web-{37E68967-41FF-6351-0CB0-BB5DA47DD5AC}" dt="2024-06-15T16:07:11.744" v="839"/>
          <ac:spMkLst>
            <pc:docMk/>
            <pc:sldMk cId="2595549996" sldId="353"/>
            <ac:spMk id="6" creationId="{4C4D2E55-BCB1-4A1D-A2D5-F8153B29081E}"/>
          </ac:spMkLst>
        </pc:spChg>
      </pc:sldChg>
      <pc:sldChg chg="addSp delSp modSp">
        <pc:chgData name="Pietro Messina" userId="S::10663556@polimi.it::8094c442-cc60-40c5-8399-0c925cf4dd35" providerId="AD" clId="Web-{37E68967-41FF-6351-0CB0-BB5DA47DD5AC}" dt="2024-06-15T17:08:50.217" v="1862" actId="20577"/>
        <pc:sldMkLst>
          <pc:docMk/>
          <pc:sldMk cId="1382360909" sldId="354"/>
        </pc:sldMkLst>
        <pc:spChg chg="mod">
          <ac:chgData name="Pietro Messina" userId="S::10663556@polimi.it::8094c442-cc60-40c5-8399-0c925cf4dd35" providerId="AD" clId="Web-{37E68967-41FF-6351-0CB0-BB5DA47DD5AC}" dt="2024-06-15T16:54:11.883" v="1709" actId="1076"/>
          <ac:spMkLst>
            <pc:docMk/>
            <pc:sldMk cId="1382360909" sldId="354"/>
            <ac:spMk id="3" creationId="{7FF8F842-D95F-32E4-59B0-60283CC86021}"/>
          </ac:spMkLst>
        </pc:spChg>
        <pc:spChg chg="mod">
          <ac:chgData name="Pietro Messina" userId="S::10663556@polimi.it::8094c442-cc60-40c5-8399-0c925cf4dd35" providerId="AD" clId="Web-{37E68967-41FF-6351-0CB0-BB5DA47DD5AC}" dt="2024-06-15T17:08:50.217" v="1862" actId="20577"/>
          <ac:spMkLst>
            <pc:docMk/>
            <pc:sldMk cId="1382360909" sldId="354"/>
            <ac:spMk id="4" creationId="{96E6187B-AC94-F6E4-6B8F-FAB5DD4D46C2}"/>
          </ac:spMkLst>
        </pc:spChg>
        <pc:spChg chg="add del mod">
          <ac:chgData name="Pietro Messina" userId="S::10663556@polimi.it::8094c442-cc60-40c5-8399-0c925cf4dd35" providerId="AD" clId="Web-{37E68967-41FF-6351-0CB0-BB5DA47DD5AC}" dt="2024-06-15T16:08:06.449" v="848"/>
          <ac:spMkLst>
            <pc:docMk/>
            <pc:sldMk cId="1382360909" sldId="354"/>
            <ac:spMk id="6" creationId="{476D6402-6E5B-84AD-4E92-248F343400C6}"/>
          </ac:spMkLst>
        </pc:spChg>
        <pc:spChg chg="add del mod">
          <ac:chgData name="Pietro Messina" userId="S::10663556@polimi.it::8094c442-cc60-40c5-8399-0c925cf4dd35" providerId="AD" clId="Web-{37E68967-41FF-6351-0CB0-BB5DA47DD5AC}" dt="2024-06-15T16:08:10.324" v="849"/>
          <ac:spMkLst>
            <pc:docMk/>
            <pc:sldMk cId="1382360909" sldId="354"/>
            <ac:spMk id="8" creationId="{3559E742-4806-8E35-F296-BF95BC4013FA}"/>
          </ac:spMkLst>
        </pc:spChg>
        <pc:picChg chg="mod">
          <ac:chgData name="Pietro Messina" userId="S::10663556@polimi.it::8094c442-cc60-40c5-8399-0c925cf4dd35" providerId="AD" clId="Web-{37E68967-41FF-6351-0CB0-BB5DA47DD5AC}" dt="2024-06-15T16:54:07.305" v="1708" actId="1076"/>
          <ac:picMkLst>
            <pc:docMk/>
            <pc:sldMk cId="1382360909" sldId="354"/>
            <ac:picMk id="9" creationId="{32A9D079-ADE8-3B4A-0FA6-D971A5F6A360}"/>
          </ac:picMkLst>
        </pc:picChg>
      </pc:sldChg>
      <pc:sldChg chg="modSp mod modClrScheme chgLayout">
        <pc:chgData name="Pietro Messina" userId="S::10663556@polimi.it::8094c442-cc60-40c5-8399-0c925cf4dd35" providerId="AD" clId="Web-{37E68967-41FF-6351-0CB0-BB5DA47DD5AC}" dt="2024-06-15T16:42:18.913" v="1626" actId="1076"/>
        <pc:sldMkLst>
          <pc:docMk/>
          <pc:sldMk cId="3303844537" sldId="356"/>
        </pc:sldMkLst>
        <pc:spChg chg="mod ord">
          <ac:chgData name="Pietro Messina" userId="S::10663556@polimi.it::8094c442-cc60-40c5-8399-0c925cf4dd35" providerId="AD" clId="Web-{37E68967-41FF-6351-0CB0-BB5DA47DD5AC}" dt="2024-06-15T16:41:41.958" v="1620"/>
          <ac:spMkLst>
            <pc:docMk/>
            <pc:sldMk cId="3303844537" sldId="356"/>
            <ac:spMk id="4" creationId="{9B961152-381E-D654-15E9-7C4F09608779}"/>
          </ac:spMkLst>
        </pc:spChg>
        <pc:spChg chg="mod ord">
          <ac:chgData name="Pietro Messina" userId="S::10663556@polimi.it::8094c442-cc60-40c5-8399-0c925cf4dd35" providerId="AD" clId="Web-{37E68967-41FF-6351-0CB0-BB5DA47DD5AC}" dt="2024-06-15T16:42:18.913" v="1626" actId="1076"/>
          <ac:spMkLst>
            <pc:docMk/>
            <pc:sldMk cId="3303844537" sldId="356"/>
            <ac:spMk id="5" creationId="{CFD569DC-1A68-51FF-4CCE-F334F8B3D5A3}"/>
          </ac:spMkLst>
        </pc:spChg>
      </pc:sldChg>
      <pc:sldChg chg="modSp">
        <pc:chgData name="Pietro Messina" userId="S::10663556@polimi.it::8094c442-cc60-40c5-8399-0c925cf4dd35" providerId="AD" clId="Web-{37E68967-41FF-6351-0CB0-BB5DA47DD5AC}" dt="2024-06-15T16:56:08.356" v="1715" actId="1076"/>
        <pc:sldMkLst>
          <pc:docMk/>
          <pc:sldMk cId="2695273995" sldId="358"/>
        </pc:sldMkLst>
        <pc:spChg chg="mod">
          <ac:chgData name="Pietro Messina" userId="S::10663556@polimi.it::8094c442-cc60-40c5-8399-0c925cf4dd35" providerId="AD" clId="Web-{37E68967-41FF-6351-0CB0-BB5DA47DD5AC}" dt="2024-06-15T16:56:08.356" v="1715" actId="1076"/>
          <ac:spMkLst>
            <pc:docMk/>
            <pc:sldMk cId="2695273995" sldId="358"/>
            <ac:spMk id="7" creationId="{FC5F8EB2-8936-F0AC-DA2A-4A5609BEA7E8}"/>
          </ac:spMkLst>
        </pc:spChg>
      </pc:sldChg>
      <pc:sldChg chg="modSp">
        <pc:chgData name="Pietro Messina" userId="S::10663556@polimi.it::8094c442-cc60-40c5-8399-0c925cf4dd35" providerId="AD" clId="Web-{37E68967-41FF-6351-0CB0-BB5DA47DD5AC}" dt="2024-06-15T16:56:19.607" v="1716" actId="1076"/>
        <pc:sldMkLst>
          <pc:docMk/>
          <pc:sldMk cId="2166317571" sldId="359"/>
        </pc:sldMkLst>
        <pc:spChg chg="mod">
          <ac:chgData name="Pietro Messina" userId="S::10663556@polimi.it::8094c442-cc60-40c5-8399-0c925cf4dd35" providerId="AD" clId="Web-{37E68967-41FF-6351-0CB0-BB5DA47DD5AC}" dt="2024-06-15T16:56:19.607" v="1716" actId="1076"/>
          <ac:spMkLst>
            <pc:docMk/>
            <pc:sldMk cId="2166317571" sldId="359"/>
            <ac:spMk id="7" creationId="{FC5F8EB2-8936-F0AC-DA2A-4A5609BEA7E8}"/>
          </ac:spMkLst>
        </pc:spChg>
      </pc:sldChg>
      <pc:sldChg chg="modSp">
        <pc:chgData name="Pietro Messina" userId="S::10663556@polimi.it::8094c442-cc60-40c5-8399-0c925cf4dd35" providerId="AD" clId="Web-{37E68967-41FF-6351-0CB0-BB5DA47DD5AC}" dt="2024-06-15T16:26:39.058" v="1143" actId="14100"/>
        <pc:sldMkLst>
          <pc:docMk/>
          <pc:sldMk cId="2274749287" sldId="360"/>
        </pc:sldMkLst>
        <pc:spChg chg="mod">
          <ac:chgData name="Pietro Messina" userId="S::10663556@polimi.it::8094c442-cc60-40c5-8399-0c925cf4dd35" providerId="AD" clId="Web-{37E68967-41FF-6351-0CB0-BB5DA47DD5AC}" dt="2024-06-15T16:26:39.058" v="1143" actId="14100"/>
          <ac:spMkLst>
            <pc:docMk/>
            <pc:sldMk cId="2274749287" sldId="360"/>
            <ac:spMk id="3" creationId="{17791635-114E-D416-182F-70BAD7E3E0FC}"/>
          </ac:spMkLst>
        </pc:spChg>
      </pc:sldChg>
      <pc:sldChg chg="addSp delSp modSp add ord replId">
        <pc:chgData name="Pietro Messina" userId="S::10663556@polimi.it::8094c442-cc60-40c5-8399-0c925cf4dd35" providerId="AD" clId="Web-{37E68967-41FF-6351-0CB0-BB5DA47DD5AC}" dt="2024-06-15T17:08:41.186" v="1861" actId="20577"/>
        <pc:sldMkLst>
          <pc:docMk/>
          <pc:sldMk cId="1765996949" sldId="361"/>
        </pc:sldMkLst>
        <pc:spChg chg="mod">
          <ac:chgData name="Pietro Messina" userId="S::10663556@polimi.it::8094c442-cc60-40c5-8399-0c925cf4dd35" providerId="AD" clId="Web-{37E68967-41FF-6351-0CB0-BB5DA47DD5AC}" dt="2024-06-15T16:08:38.372" v="856" actId="20577"/>
          <ac:spMkLst>
            <pc:docMk/>
            <pc:sldMk cId="1765996949" sldId="361"/>
            <ac:spMk id="3" creationId="{89652A1E-B3F7-E1B2-76ED-8F78E74B9EA9}"/>
          </ac:spMkLst>
        </pc:spChg>
        <pc:spChg chg="add del mod">
          <ac:chgData name="Pietro Messina" userId="S::10663556@polimi.it::8094c442-cc60-40c5-8399-0c925cf4dd35" providerId="AD" clId="Web-{37E68967-41FF-6351-0CB0-BB5DA47DD5AC}" dt="2024-06-15T15:54:13.161" v="826"/>
          <ac:spMkLst>
            <pc:docMk/>
            <pc:sldMk cId="1765996949" sldId="361"/>
            <ac:spMk id="5" creationId="{A55D9F03-6D8B-A00C-2A84-9C677E8BB577}"/>
          </ac:spMkLst>
        </pc:spChg>
        <pc:spChg chg="mod">
          <ac:chgData name="Pietro Messina" userId="S::10663556@polimi.it::8094c442-cc60-40c5-8399-0c925cf4dd35" providerId="AD" clId="Web-{37E68967-41FF-6351-0CB0-BB5DA47DD5AC}" dt="2024-06-15T17:08:41.186" v="1861" actId="20577"/>
          <ac:spMkLst>
            <pc:docMk/>
            <pc:sldMk cId="1765996949" sldId="361"/>
            <ac:spMk id="8" creationId="{E65E832F-DC64-28CC-592D-2CA44C5718DC}"/>
          </ac:spMkLst>
        </pc:spChg>
        <pc:spChg chg="del">
          <ac:chgData name="Pietro Messina" userId="S::10663556@polimi.it::8094c442-cc60-40c5-8399-0c925cf4dd35" providerId="AD" clId="Web-{37E68967-41FF-6351-0CB0-BB5DA47DD5AC}" dt="2024-06-15T15:28:02.766" v="199"/>
          <ac:spMkLst>
            <pc:docMk/>
            <pc:sldMk cId="1765996949" sldId="361"/>
            <ac:spMk id="9" creationId="{C69CC98A-13B9-DAED-1898-477158789855}"/>
          </ac:spMkLst>
        </pc:spChg>
      </pc:sldChg>
      <pc:sldChg chg="new del">
        <pc:chgData name="Pietro Messina" userId="S::10663556@polimi.it::8094c442-cc60-40c5-8399-0c925cf4dd35" providerId="AD" clId="Web-{37E68967-41FF-6351-0CB0-BB5DA47DD5AC}" dt="2024-06-15T16:40:44.847" v="1610"/>
        <pc:sldMkLst>
          <pc:docMk/>
          <pc:sldMk cId="2940493279" sldId="362"/>
        </pc:sldMkLst>
      </pc:sldChg>
    </pc:docChg>
  </pc:docChgLst>
  <pc:docChgLst>
    <pc:chgData name="Serena Palmieri" userId="e67d0de4-ef4b-4b1c-8404-41b0489d0a3d" providerId="ADAL" clId="{947796D3-0ADB-49A9-A571-6ECB356DF83A}"/>
    <pc:docChg chg="undo custSel addSld delSld modSld">
      <pc:chgData name="Serena Palmieri" userId="e67d0de4-ef4b-4b1c-8404-41b0489d0a3d" providerId="ADAL" clId="{947796D3-0ADB-49A9-A571-6ECB356DF83A}" dt="2024-06-15T15:30:42.617" v="464" actId="14100"/>
      <pc:docMkLst>
        <pc:docMk/>
      </pc:docMkLst>
      <pc:sldChg chg="addSp modSp mod">
        <pc:chgData name="Serena Palmieri" userId="e67d0de4-ef4b-4b1c-8404-41b0489d0a3d" providerId="ADAL" clId="{947796D3-0ADB-49A9-A571-6ECB356DF83A}" dt="2024-06-15T15:30:42.617" v="464" actId="14100"/>
        <pc:sldMkLst>
          <pc:docMk/>
          <pc:sldMk cId="3865085909" sldId="344"/>
        </pc:sldMkLst>
        <pc:picChg chg="add mod">
          <ac:chgData name="Serena Palmieri" userId="e67d0de4-ef4b-4b1c-8404-41b0489d0a3d" providerId="ADAL" clId="{947796D3-0ADB-49A9-A571-6ECB356DF83A}" dt="2024-06-15T15:30:42.617" v="464" actId="14100"/>
          <ac:picMkLst>
            <pc:docMk/>
            <pc:sldMk cId="3865085909" sldId="344"/>
            <ac:picMk id="5" creationId="{4A87F92B-65C2-4F80-3025-641579EB70D6}"/>
          </ac:picMkLst>
        </pc:picChg>
      </pc:sldChg>
      <pc:sldChg chg="modSp mod">
        <pc:chgData name="Serena Palmieri" userId="e67d0de4-ef4b-4b1c-8404-41b0489d0a3d" providerId="ADAL" clId="{947796D3-0ADB-49A9-A571-6ECB356DF83A}" dt="2024-06-15T14:27:12.359" v="0" actId="255"/>
        <pc:sldMkLst>
          <pc:docMk/>
          <pc:sldMk cId="810374094" sldId="345"/>
        </pc:sldMkLst>
        <pc:spChg chg="mod">
          <ac:chgData name="Serena Palmieri" userId="e67d0de4-ef4b-4b1c-8404-41b0489d0a3d" providerId="ADAL" clId="{947796D3-0ADB-49A9-A571-6ECB356DF83A}" dt="2024-06-15T14:27:12.359" v="0" actId="255"/>
          <ac:spMkLst>
            <pc:docMk/>
            <pc:sldMk cId="810374094" sldId="345"/>
            <ac:spMk id="3" creationId="{C44B7D88-18D8-7250-6364-BECA6F65381D}"/>
          </ac:spMkLst>
        </pc:spChg>
      </pc:sldChg>
      <pc:sldChg chg="modSp mod">
        <pc:chgData name="Serena Palmieri" userId="e67d0de4-ef4b-4b1c-8404-41b0489d0a3d" providerId="ADAL" clId="{947796D3-0ADB-49A9-A571-6ECB356DF83A}" dt="2024-06-15T14:27:51.681" v="16" actId="5793"/>
        <pc:sldMkLst>
          <pc:docMk/>
          <pc:sldMk cId="3671577520" sldId="346"/>
        </pc:sldMkLst>
        <pc:spChg chg="mod">
          <ac:chgData name="Serena Palmieri" userId="e67d0de4-ef4b-4b1c-8404-41b0489d0a3d" providerId="ADAL" clId="{947796D3-0ADB-49A9-A571-6ECB356DF83A}" dt="2024-06-15T14:27:31.422" v="1" actId="108"/>
          <ac:spMkLst>
            <pc:docMk/>
            <pc:sldMk cId="3671577520" sldId="346"/>
            <ac:spMk id="10" creationId="{E5002A87-5EB4-3AA2-AFF8-F1AD067A7E1A}"/>
          </ac:spMkLst>
        </pc:spChg>
        <pc:spChg chg="mod">
          <ac:chgData name="Serena Palmieri" userId="e67d0de4-ef4b-4b1c-8404-41b0489d0a3d" providerId="ADAL" clId="{947796D3-0ADB-49A9-A571-6ECB356DF83A}" dt="2024-06-15T14:27:51.681" v="16" actId="5793"/>
          <ac:spMkLst>
            <pc:docMk/>
            <pc:sldMk cId="3671577520" sldId="346"/>
            <ac:spMk id="17" creationId="{35C28AB1-8BFD-F1C6-EB25-5BC73C161BB7}"/>
          </ac:spMkLst>
        </pc:spChg>
      </pc:sldChg>
      <pc:sldChg chg="addSp modSp mod">
        <pc:chgData name="Serena Palmieri" userId="e67d0de4-ef4b-4b1c-8404-41b0489d0a3d" providerId="ADAL" clId="{947796D3-0ADB-49A9-A571-6ECB356DF83A}" dt="2024-06-15T14:30:41.217" v="49" actId="14100"/>
        <pc:sldMkLst>
          <pc:docMk/>
          <pc:sldMk cId="762554544" sldId="348"/>
        </pc:sldMkLst>
        <pc:spChg chg="add mod">
          <ac:chgData name="Serena Palmieri" userId="e67d0de4-ef4b-4b1c-8404-41b0489d0a3d" providerId="ADAL" clId="{947796D3-0ADB-49A9-A571-6ECB356DF83A}" dt="2024-06-15T14:30:41.217" v="49" actId="14100"/>
          <ac:spMkLst>
            <pc:docMk/>
            <pc:sldMk cId="762554544" sldId="348"/>
            <ac:spMk id="3" creationId="{85028031-2EDD-597F-4454-8A7BCE033728}"/>
          </ac:spMkLst>
        </pc:spChg>
        <pc:spChg chg="mod">
          <ac:chgData name="Serena Palmieri" userId="e67d0de4-ef4b-4b1c-8404-41b0489d0a3d" providerId="ADAL" clId="{947796D3-0ADB-49A9-A571-6ECB356DF83A}" dt="2024-06-15T14:29:50.504" v="33" actId="1076"/>
          <ac:spMkLst>
            <pc:docMk/>
            <pc:sldMk cId="762554544" sldId="348"/>
            <ac:spMk id="7" creationId="{FC5F8EB2-8936-F0AC-DA2A-4A5609BEA7E8}"/>
          </ac:spMkLst>
        </pc:spChg>
        <pc:picChg chg="mod">
          <ac:chgData name="Serena Palmieri" userId="e67d0de4-ef4b-4b1c-8404-41b0489d0a3d" providerId="ADAL" clId="{947796D3-0ADB-49A9-A571-6ECB356DF83A}" dt="2024-06-15T14:30:24.251" v="46" actId="14100"/>
          <ac:picMkLst>
            <pc:docMk/>
            <pc:sldMk cId="762554544" sldId="348"/>
            <ac:picMk id="5" creationId="{4B597EDD-6321-27B9-4B61-D0875E426A4B}"/>
          </ac:picMkLst>
        </pc:picChg>
      </pc:sldChg>
      <pc:sldChg chg="modSp mod">
        <pc:chgData name="Serena Palmieri" userId="e67d0de4-ef4b-4b1c-8404-41b0489d0a3d" providerId="ADAL" clId="{947796D3-0ADB-49A9-A571-6ECB356DF83A}" dt="2024-06-15T14:33:55.595" v="61" actId="255"/>
        <pc:sldMkLst>
          <pc:docMk/>
          <pc:sldMk cId="485500553" sldId="350"/>
        </pc:sldMkLst>
        <pc:spChg chg="mod">
          <ac:chgData name="Serena Palmieri" userId="e67d0de4-ef4b-4b1c-8404-41b0489d0a3d" providerId="ADAL" clId="{947796D3-0ADB-49A9-A571-6ECB356DF83A}" dt="2024-06-15T14:33:35.775" v="60" actId="255"/>
          <ac:spMkLst>
            <pc:docMk/>
            <pc:sldMk cId="485500553" sldId="350"/>
            <ac:spMk id="8" creationId="{E65E832F-DC64-28CC-592D-2CA44C5718DC}"/>
          </ac:spMkLst>
        </pc:spChg>
        <pc:spChg chg="mod">
          <ac:chgData name="Serena Palmieri" userId="e67d0de4-ef4b-4b1c-8404-41b0489d0a3d" providerId="ADAL" clId="{947796D3-0ADB-49A9-A571-6ECB356DF83A}" dt="2024-06-15T14:33:55.595" v="61" actId="255"/>
          <ac:spMkLst>
            <pc:docMk/>
            <pc:sldMk cId="485500553" sldId="350"/>
            <ac:spMk id="9" creationId="{C69CC98A-13B9-DAED-1898-477158789855}"/>
          </ac:spMkLst>
        </pc:spChg>
      </pc:sldChg>
      <pc:sldChg chg="addSp delSp modSp mod">
        <pc:chgData name="Serena Palmieri" userId="e67d0de4-ef4b-4b1c-8404-41b0489d0a3d" providerId="ADAL" clId="{947796D3-0ADB-49A9-A571-6ECB356DF83A}" dt="2024-06-15T14:41:37.983" v="442" actId="1076"/>
        <pc:sldMkLst>
          <pc:docMk/>
          <pc:sldMk cId="3030076204" sldId="351"/>
        </pc:sldMkLst>
        <pc:spChg chg="del">
          <ac:chgData name="Serena Palmieri" userId="e67d0de4-ef4b-4b1c-8404-41b0489d0a3d" providerId="ADAL" clId="{947796D3-0ADB-49A9-A571-6ECB356DF83A}" dt="2024-06-15T14:41:32.960" v="441" actId="21"/>
          <ac:spMkLst>
            <pc:docMk/>
            <pc:sldMk cId="3030076204" sldId="351"/>
            <ac:spMk id="6" creationId="{C0D3AECF-0E9E-725A-2823-269D911C8FD9}"/>
          </ac:spMkLst>
        </pc:spChg>
        <pc:spChg chg="add mod">
          <ac:chgData name="Serena Palmieri" userId="e67d0de4-ef4b-4b1c-8404-41b0489d0a3d" providerId="ADAL" clId="{947796D3-0ADB-49A9-A571-6ECB356DF83A}" dt="2024-06-15T14:35:48.424" v="71"/>
          <ac:spMkLst>
            <pc:docMk/>
            <pc:sldMk cId="3030076204" sldId="351"/>
            <ac:spMk id="7" creationId="{DB47C40E-C5EE-CC9A-C9E6-37F62D8339A1}"/>
          </ac:spMkLst>
        </pc:spChg>
        <pc:spChg chg="add del mod">
          <ac:chgData name="Serena Palmieri" userId="e67d0de4-ef4b-4b1c-8404-41b0489d0a3d" providerId="ADAL" clId="{947796D3-0ADB-49A9-A571-6ECB356DF83A}" dt="2024-06-15T14:35:58.764" v="74"/>
          <ac:spMkLst>
            <pc:docMk/>
            <pc:sldMk cId="3030076204" sldId="351"/>
            <ac:spMk id="8" creationId="{CBD65875-F591-0373-6F8C-0B576466D728}"/>
          </ac:spMkLst>
        </pc:spChg>
        <pc:spChg chg="del mod">
          <ac:chgData name="Serena Palmieri" userId="e67d0de4-ef4b-4b1c-8404-41b0489d0a3d" providerId="ADAL" clId="{947796D3-0ADB-49A9-A571-6ECB356DF83A}" dt="2024-06-15T14:39:21.660" v="376" actId="21"/>
          <ac:spMkLst>
            <pc:docMk/>
            <pc:sldMk cId="3030076204" sldId="351"/>
            <ac:spMk id="9" creationId="{E540B125-3416-FD24-1C31-F75C3CB495EF}"/>
          </ac:spMkLst>
        </pc:spChg>
        <pc:spChg chg="add mod">
          <ac:chgData name="Serena Palmieri" userId="e67d0de4-ef4b-4b1c-8404-41b0489d0a3d" providerId="ADAL" clId="{947796D3-0ADB-49A9-A571-6ECB356DF83A}" dt="2024-06-15T14:39:59.029" v="387" actId="179"/>
          <ac:spMkLst>
            <pc:docMk/>
            <pc:sldMk cId="3030076204" sldId="351"/>
            <ac:spMk id="10" creationId="{35099110-748E-883F-1188-0CEA156A9E09}"/>
          </ac:spMkLst>
        </pc:spChg>
        <pc:spChg chg="add del mod">
          <ac:chgData name="Serena Palmieri" userId="e67d0de4-ef4b-4b1c-8404-41b0489d0a3d" providerId="ADAL" clId="{947796D3-0ADB-49A9-A571-6ECB356DF83A}" dt="2024-06-15T14:39:25.682" v="377" actId="21"/>
          <ac:spMkLst>
            <pc:docMk/>
            <pc:sldMk cId="3030076204" sldId="351"/>
            <ac:spMk id="11" creationId="{1286CE2B-D0DA-303E-F42A-837B44A5695A}"/>
          </ac:spMkLst>
        </pc:spChg>
        <pc:spChg chg="add mod">
          <ac:chgData name="Serena Palmieri" userId="e67d0de4-ef4b-4b1c-8404-41b0489d0a3d" providerId="ADAL" clId="{947796D3-0ADB-49A9-A571-6ECB356DF83A}" dt="2024-06-15T14:41:37.983" v="442" actId="1076"/>
          <ac:spMkLst>
            <pc:docMk/>
            <pc:sldMk cId="3030076204" sldId="351"/>
            <ac:spMk id="12" creationId="{CAB24F9C-D8B4-2099-CE2F-00FE389EAEDF}"/>
          </ac:spMkLst>
        </pc:spChg>
      </pc:sldChg>
      <pc:sldChg chg="modSp mod">
        <pc:chgData name="Serena Palmieri" userId="e67d0de4-ef4b-4b1c-8404-41b0489d0a3d" providerId="ADAL" clId="{947796D3-0ADB-49A9-A571-6ECB356DF83A}" dt="2024-06-15T14:46:21.700" v="461" actId="1076"/>
        <pc:sldMkLst>
          <pc:docMk/>
          <pc:sldMk cId="2902754129" sldId="352"/>
        </pc:sldMkLst>
        <pc:spChg chg="mod">
          <ac:chgData name="Serena Palmieri" userId="e67d0de4-ef4b-4b1c-8404-41b0489d0a3d" providerId="ADAL" clId="{947796D3-0ADB-49A9-A571-6ECB356DF83A}" dt="2024-06-15T14:46:06.796" v="458" actId="1076"/>
          <ac:spMkLst>
            <pc:docMk/>
            <pc:sldMk cId="2902754129" sldId="352"/>
            <ac:spMk id="10" creationId="{F3F9FB22-CA85-FC72-AA81-4708F62AB6C2}"/>
          </ac:spMkLst>
        </pc:spChg>
        <pc:picChg chg="mod">
          <ac:chgData name="Serena Palmieri" userId="e67d0de4-ef4b-4b1c-8404-41b0489d0a3d" providerId="ADAL" clId="{947796D3-0ADB-49A9-A571-6ECB356DF83A}" dt="2024-06-15T14:46:21.700" v="461" actId="1076"/>
          <ac:picMkLst>
            <pc:docMk/>
            <pc:sldMk cId="2902754129" sldId="352"/>
            <ac:picMk id="6" creationId="{315F4A27-491F-3454-CA52-3479F2DB9744}"/>
          </ac:picMkLst>
        </pc:picChg>
      </pc:sldChg>
      <pc:sldChg chg="modSp mod">
        <pc:chgData name="Serena Palmieri" userId="e67d0de4-ef4b-4b1c-8404-41b0489d0a3d" providerId="ADAL" clId="{947796D3-0ADB-49A9-A571-6ECB356DF83A}" dt="2024-06-15T14:32:43.292" v="59" actId="14100"/>
        <pc:sldMkLst>
          <pc:docMk/>
          <pc:sldMk cId="2695273995" sldId="358"/>
        </pc:sldMkLst>
        <pc:spChg chg="mod">
          <ac:chgData name="Serena Palmieri" userId="e67d0de4-ef4b-4b1c-8404-41b0489d0a3d" providerId="ADAL" clId="{947796D3-0ADB-49A9-A571-6ECB356DF83A}" dt="2024-06-15T14:32:43.292" v="59" actId="14100"/>
          <ac:spMkLst>
            <pc:docMk/>
            <pc:sldMk cId="2695273995" sldId="358"/>
            <ac:spMk id="7" creationId="{FC5F8EB2-8936-F0AC-DA2A-4A5609BEA7E8}"/>
          </ac:spMkLst>
        </pc:spChg>
      </pc:sldChg>
      <pc:sldChg chg="modSp mod">
        <pc:chgData name="Serena Palmieri" userId="e67d0de4-ef4b-4b1c-8404-41b0489d0a3d" providerId="ADAL" clId="{947796D3-0ADB-49A9-A571-6ECB356DF83A}" dt="2024-06-15T14:31:54.418" v="53" actId="1076"/>
        <pc:sldMkLst>
          <pc:docMk/>
          <pc:sldMk cId="2166317571" sldId="359"/>
        </pc:sldMkLst>
        <pc:spChg chg="mod">
          <ac:chgData name="Serena Palmieri" userId="e67d0de4-ef4b-4b1c-8404-41b0489d0a3d" providerId="ADAL" clId="{947796D3-0ADB-49A9-A571-6ECB356DF83A}" dt="2024-06-15T14:31:54.418" v="53" actId="1076"/>
          <ac:spMkLst>
            <pc:docMk/>
            <pc:sldMk cId="2166317571" sldId="359"/>
            <ac:spMk id="7" creationId="{FC5F8EB2-8936-F0AC-DA2A-4A5609BEA7E8}"/>
          </ac:spMkLst>
        </pc:spChg>
      </pc:sldChg>
      <pc:sldChg chg="del">
        <pc:chgData name="Serena Palmieri" userId="e67d0de4-ef4b-4b1c-8404-41b0489d0a3d" providerId="ADAL" clId="{947796D3-0ADB-49A9-A571-6ECB356DF83A}" dt="2024-06-15T14:34:04.907" v="62" actId="2696"/>
        <pc:sldMkLst>
          <pc:docMk/>
          <pc:sldMk cId="573229575" sldId="361"/>
        </pc:sldMkLst>
      </pc:sldChg>
      <pc:sldChg chg="add del">
        <pc:chgData name="Serena Palmieri" userId="e67d0de4-ef4b-4b1c-8404-41b0489d0a3d" providerId="ADAL" clId="{947796D3-0ADB-49A9-A571-6ECB356DF83A}" dt="2024-06-15T14:34:54.468" v="65"/>
        <pc:sldMkLst>
          <pc:docMk/>
          <pc:sldMk cId="2894134344" sldId="361"/>
        </pc:sldMkLst>
      </pc:sldChg>
      <pc:sldChg chg="add del">
        <pc:chgData name="Serena Palmieri" userId="e67d0de4-ef4b-4b1c-8404-41b0489d0a3d" providerId="ADAL" clId="{947796D3-0ADB-49A9-A571-6ECB356DF83A}" dt="2024-06-15T14:35:03.322" v="67"/>
        <pc:sldMkLst>
          <pc:docMk/>
          <pc:sldMk cId="4259410746" sldId="36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2CB9AA75-C254-4EC0-AB8F-34B0033E3911}" type="datetime1">
              <a:rPr lang="it-IT" smtClean="0"/>
              <a:t>15/06/2024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F7F75FB2-D12E-4669-8522-D3E2C7E6D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80984F24-0376-46BA-BF8B-C1A1ECC78988}" type="datetime1">
              <a:rPr lang="it-IT" smtClean="0"/>
              <a:pPr/>
              <a:t>15/06/2024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8D18E0B9-48E4-499D-93B2-B07D00395B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D18E0B9-48E4-499D-93B2-B07D00395BA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D18E0B9-48E4-499D-93B2-B07D00395BA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1628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D18E0B9-48E4-499D-93B2-B07D00395BA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099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D18E0B9-48E4-499D-93B2-B07D00395BA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D18E0B9-48E4-499D-93B2-B07D00395BA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7700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D18E0B9-48E4-499D-93B2-B07D00395BA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46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D18E0B9-48E4-499D-93B2-B07D00395BA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2345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D18E0B9-48E4-499D-93B2-B07D00395BA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1201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D18E0B9-48E4-499D-93B2-B07D00395BA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3180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D18E0B9-48E4-499D-93B2-B07D00395BA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4167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D18E0B9-48E4-499D-93B2-B07D00395BA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4244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D18E0B9-48E4-499D-93B2-B07D00395BA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9475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 rtlCol="0">
            <a:normAutofit/>
          </a:bodyPr>
          <a:lstStyle>
            <a:lvl1pPr marL="0" indent="0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rtlCol="0" anchor="b">
            <a:normAutofit/>
          </a:bodyPr>
          <a:lstStyle>
            <a:lvl1pPr algn="r">
              <a:defRPr lang="it-IT" sz="48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contenut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 rtlCol="0">
            <a:normAutofit/>
          </a:bodyPr>
          <a:lstStyle>
            <a:lvl1pPr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it-IT" sz="1800"/>
            </a:lvl1pPr>
            <a:lvl2pPr>
              <a:spcBef>
                <a:spcPts val="1000"/>
              </a:spcBef>
              <a:spcAft>
                <a:spcPts val="1200"/>
              </a:spcAft>
              <a:defRPr lang="it-IT" sz="1600"/>
            </a:lvl2pPr>
            <a:lvl3pPr>
              <a:spcBef>
                <a:spcPts val="1000"/>
              </a:spcBef>
              <a:spcAft>
                <a:spcPts val="1200"/>
              </a:spcAft>
              <a:defRPr lang="it-IT" sz="1400"/>
            </a:lvl3pPr>
            <a:lvl4pPr>
              <a:spcBef>
                <a:spcPts val="1000"/>
              </a:spcBef>
              <a:spcAft>
                <a:spcPts val="1200"/>
              </a:spcAft>
              <a:defRPr lang="it-IT" sz="1200"/>
            </a:lvl4pPr>
            <a:lvl5pPr>
              <a:spcBef>
                <a:spcPts val="1000"/>
              </a:spcBef>
              <a:spcAft>
                <a:spcPts val="1200"/>
              </a:spcAft>
              <a:defRPr lang="it-IT" sz="1200"/>
            </a:lvl5pPr>
          </a:lstStyle>
          <a:p>
            <a:pPr lvl="0" rtl="0"/>
            <a:r>
              <a:rPr lang="it-IT"/>
              <a:t>Fai clic per aggiungere contenuti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1" name="Segnaposto tabella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 rtlCol="0">
            <a:normAutofit/>
          </a:bodyPr>
          <a:lstStyle>
            <a:lvl1pPr>
              <a:defRPr lang="it-IT" sz="2000"/>
            </a:lvl1pPr>
          </a:lstStyle>
          <a:p>
            <a:pPr rtl="0"/>
            <a:r>
              <a:rPr lang="it-IT"/>
              <a:t>Fare clic sull'icona per inserire una tabella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‹N›</a:t>
            </a:fld>
            <a:endParaRPr lang="it-IT"/>
          </a:p>
        </p:txBody>
      </p:sp>
      <p:sp>
        <p:nvSpPr>
          <p:cNvPr id="2" name="Cornic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2 colon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 rtlCol="0">
            <a:normAutofit/>
          </a:bodyPr>
          <a:lstStyle>
            <a:lvl1pPr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 rtlCol="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lang="it-IT"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lang="it-IT"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lang="it-IT"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lang="it-IT"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lang="it-IT" sz="1800" b="0"/>
            </a:lvl5pPr>
          </a:lstStyle>
          <a:p>
            <a:pPr lvl="0" rtl="0"/>
            <a:r>
              <a:rPr lang="it-IT"/>
              <a:t>Fai clic per aggiungere contenuti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3" name="Segnaposto contenuto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it-IT" sz="1800" b="1"/>
            </a:lvl1pPr>
            <a:lvl2pPr>
              <a:spcBef>
                <a:spcPts val="1000"/>
              </a:spcBef>
              <a:spcAft>
                <a:spcPts val="1200"/>
              </a:spcAft>
              <a:defRPr lang="it-IT" sz="1600" b="1"/>
            </a:lvl2pPr>
            <a:lvl3pPr>
              <a:spcBef>
                <a:spcPts val="1000"/>
              </a:spcBef>
              <a:spcAft>
                <a:spcPts val="1200"/>
              </a:spcAft>
              <a:defRPr lang="it-IT" sz="1400" b="1"/>
            </a:lvl3pPr>
            <a:lvl4pPr>
              <a:spcBef>
                <a:spcPts val="1000"/>
              </a:spcBef>
              <a:spcAft>
                <a:spcPts val="1200"/>
              </a:spcAft>
              <a:defRPr lang="it-IT" sz="1200" b="1"/>
            </a:lvl4pPr>
            <a:lvl5pPr>
              <a:spcBef>
                <a:spcPts val="1000"/>
              </a:spcBef>
              <a:spcAft>
                <a:spcPts val="1200"/>
              </a:spcAft>
              <a:defRPr lang="it-IT" sz="1200" b="1"/>
            </a:lvl5pPr>
          </a:lstStyle>
          <a:p>
            <a:pPr lvl="0" rtl="0"/>
            <a:r>
              <a:rPr lang="it-IT"/>
              <a:t>Fai clic per aggiungere contenuti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‹N›</a:t>
            </a:fld>
            <a:endParaRPr lang="it-IT"/>
          </a:p>
        </p:txBody>
      </p:sp>
      <p:sp>
        <p:nvSpPr>
          <p:cNvPr id="2" name="Cornic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 rtlCol="0">
            <a:normAutofit/>
          </a:bodyPr>
          <a:lstStyle>
            <a:lvl1pPr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9" name="Segnaposto tabella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 rtlCol="0">
            <a:normAutofit/>
          </a:bodyPr>
          <a:lstStyle>
            <a:lvl1pPr>
              <a:defRPr lang="it-IT" sz="2400"/>
            </a:lvl1pPr>
          </a:lstStyle>
          <a:p>
            <a:pPr rtl="0"/>
            <a:r>
              <a:rPr lang="it-IT"/>
              <a:t>Fare clic sull'icona per inserire una tabella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 rtlCol="0">
            <a:normAutofit/>
          </a:bodyPr>
          <a:lstStyle>
            <a:lvl1pPr>
              <a:defRPr lang="it-IT" sz="48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it-IT" sz="1800"/>
            </a:lvl1pPr>
            <a:lvl2pPr marL="457200" indent="0">
              <a:spcBef>
                <a:spcPts val="1000"/>
              </a:spcBef>
              <a:buNone/>
              <a:defRPr lang="it-IT" sz="1600"/>
            </a:lvl2pPr>
            <a:lvl3pPr marL="914400" indent="0">
              <a:spcBef>
                <a:spcPts val="1000"/>
              </a:spcBef>
              <a:buNone/>
              <a:defRPr lang="it-IT" sz="1400"/>
            </a:lvl3pPr>
            <a:lvl4pPr marL="1371600" indent="0">
              <a:spcBef>
                <a:spcPts val="1000"/>
              </a:spcBef>
              <a:buNone/>
              <a:defRPr lang="it-IT" sz="1200"/>
            </a:lvl4pPr>
            <a:lvl5pPr marL="1828800" indent="0">
              <a:spcBef>
                <a:spcPts val="1000"/>
              </a:spcBef>
              <a:buNone/>
              <a:defRPr lang="it-IT" sz="1200"/>
            </a:lvl5pPr>
          </a:lstStyle>
          <a:p>
            <a:pPr lvl="0" rtl="0"/>
            <a:r>
              <a:rPr lang="it-IT"/>
              <a:t>Fare clic per aggiungere contenuti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 rtlCol="0">
            <a:normAutofit/>
          </a:bodyPr>
          <a:lstStyle>
            <a:lvl1pPr>
              <a:defRPr lang="it-IT"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25000"/>
              </a:lnSpc>
              <a:buNone/>
              <a:defRPr lang="it-IT" sz="1800"/>
            </a:lvl1pPr>
            <a:lvl2pPr marL="457200" indent="0">
              <a:lnSpc>
                <a:spcPct val="125000"/>
              </a:lnSpc>
              <a:buNone/>
              <a:defRPr lang="it-IT" sz="1600"/>
            </a:lvl2pPr>
            <a:lvl3pPr marL="914400" indent="0">
              <a:lnSpc>
                <a:spcPct val="125000"/>
              </a:lnSpc>
              <a:buNone/>
              <a:defRPr lang="it-IT" sz="1400"/>
            </a:lvl3pPr>
            <a:lvl4pPr marL="1371600" indent="0">
              <a:lnSpc>
                <a:spcPct val="125000"/>
              </a:lnSpc>
              <a:buNone/>
              <a:defRPr lang="it-IT" sz="1200"/>
            </a:lvl4pPr>
            <a:lvl5pPr marL="1828800" indent="0">
              <a:lnSpc>
                <a:spcPct val="125000"/>
              </a:lnSpc>
              <a:buNone/>
              <a:defRPr lang="it-IT" sz="12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‹N›</a:t>
            </a:fld>
            <a:endParaRPr lang="it-IT"/>
          </a:p>
        </p:txBody>
      </p:sp>
      <p:sp>
        <p:nvSpPr>
          <p:cNvPr id="3" name="Cornic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 rtlCol="0">
            <a:normAutofit/>
          </a:bodyPr>
          <a:lstStyle>
            <a:lvl1pPr>
              <a:defRPr lang="it-IT" sz="48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rtlCol="0" anchor="b"/>
          <a:lstStyle>
            <a:lvl1pPr>
              <a:defRPr lang="it-IT" sz="48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 rtlCol="0"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lang="it-IT"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lang="it-IT"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lang="it-IT"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lang="it-IT"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lang="it-IT" sz="12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‹N›</a:t>
            </a:fld>
            <a:endParaRPr lang="it-IT"/>
          </a:p>
        </p:txBody>
      </p:sp>
      <p:sp>
        <p:nvSpPr>
          <p:cNvPr id="13" name="Cornic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 rtlCol="0">
            <a:normAutofit/>
          </a:bodyPr>
          <a:lstStyle>
            <a:lvl1pPr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9" name="Segnaposto contenuto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rtlCol="0"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12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‹N›</a:t>
            </a:fld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  <p:sp>
        <p:nvSpPr>
          <p:cNvPr id="6" name="Cornic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contenuto e immagin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rtlCol="0" anchor="b">
            <a:normAutofit/>
          </a:bodyPr>
          <a:lstStyle>
            <a:lvl1pPr>
              <a:defRPr lang="it-IT" sz="48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9" name="Segnaposto contenuto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 rtlCol="0"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lang="it-IT"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lang="it-IT"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lang="it-IT"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lang="it-IT"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lang="it-IT" sz="12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‹N›</a:t>
            </a:fld>
            <a:endParaRPr lang="it-IT"/>
          </a:p>
        </p:txBody>
      </p:sp>
      <p:sp>
        <p:nvSpPr>
          <p:cNvPr id="6" name="Cornic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2 colonn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 rtlCol="0">
            <a:normAutofit/>
          </a:bodyPr>
          <a:lstStyle>
            <a:lvl1pPr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it-IT" sz="1800"/>
            </a:lvl1pPr>
            <a:lvl2pPr>
              <a:spcBef>
                <a:spcPts val="1000"/>
              </a:spcBef>
              <a:spcAft>
                <a:spcPts val="1200"/>
              </a:spcAft>
              <a:defRPr lang="it-IT" sz="1600"/>
            </a:lvl2pPr>
            <a:lvl3pPr>
              <a:spcBef>
                <a:spcPts val="1000"/>
              </a:spcBef>
              <a:spcAft>
                <a:spcPts val="1200"/>
              </a:spcAft>
              <a:defRPr lang="it-IT" sz="1400"/>
            </a:lvl3pPr>
            <a:lvl4pPr>
              <a:spcBef>
                <a:spcPts val="1000"/>
              </a:spcBef>
              <a:spcAft>
                <a:spcPts val="1200"/>
              </a:spcAft>
              <a:defRPr lang="it-IT" sz="1200"/>
            </a:lvl4pPr>
            <a:lvl5pPr>
              <a:spcBef>
                <a:spcPts val="1000"/>
              </a:spcBef>
              <a:spcAft>
                <a:spcPts val="1200"/>
              </a:spcAft>
              <a:defRPr lang="it-IT" sz="1200"/>
            </a:lvl5pPr>
          </a:lstStyle>
          <a:p>
            <a:pPr lvl="0" rtl="0"/>
            <a:r>
              <a:rPr lang="it-IT"/>
              <a:t>Fai clic per aggiungere contenuti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3" name="Segnaposto contenuto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it-IT" sz="1800"/>
            </a:lvl1pPr>
            <a:lvl2pPr>
              <a:spcBef>
                <a:spcPts val="1000"/>
              </a:spcBef>
              <a:spcAft>
                <a:spcPts val="1200"/>
              </a:spcAft>
              <a:defRPr lang="it-IT" sz="1600"/>
            </a:lvl2pPr>
            <a:lvl3pPr>
              <a:spcBef>
                <a:spcPts val="1000"/>
              </a:spcBef>
              <a:spcAft>
                <a:spcPts val="1200"/>
              </a:spcAft>
              <a:defRPr lang="it-IT" sz="1400"/>
            </a:lvl3pPr>
            <a:lvl4pPr>
              <a:spcBef>
                <a:spcPts val="1000"/>
              </a:spcBef>
              <a:spcAft>
                <a:spcPts val="1200"/>
              </a:spcAft>
              <a:defRPr lang="it-IT" sz="1200"/>
            </a:lvl4pPr>
            <a:lvl5pPr>
              <a:spcBef>
                <a:spcPts val="1000"/>
              </a:spcBef>
              <a:spcAft>
                <a:spcPts val="1200"/>
              </a:spcAft>
              <a:defRPr lang="it-IT" sz="1200"/>
            </a:lvl5pPr>
          </a:lstStyle>
          <a:p>
            <a:pPr lvl="0" rtl="0"/>
            <a:r>
              <a:rPr lang="it-IT"/>
              <a:t>Fai clic per aggiungere contenuti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‹N›</a:t>
            </a:fld>
            <a:endParaRPr lang="it-IT"/>
          </a:p>
        </p:txBody>
      </p:sp>
      <p:sp>
        <p:nvSpPr>
          <p:cNvPr id="2" name="Cornic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2 colon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 rtlCol="0">
            <a:normAutofit/>
          </a:bodyPr>
          <a:lstStyle>
            <a:lvl1pPr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it-IT" sz="1800" b="1"/>
            </a:lvl1pPr>
            <a:lvl2pPr>
              <a:spcBef>
                <a:spcPts val="1000"/>
              </a:spcBef>
              <a:spcAft>
                <a:spcPts val="1200"/>
              </a:spcAft>
              <a:defRPr lang="it-IT" sz="1600" b="1"/>
            </a:lvl2pPr>
            <a:lvl3pPr>
              <a:spcBef>
                <a:spcPts val="1000"/>
              </a:spcBef>
              <a:spcAft>
                <a:spcPts val="1200"/>
              </a:spcAft>
              <a:defRPr lang="it-IT" sz="1400" b="1"/>
            </a:lvl3pPr>
            <a:lvl4pPr>
              <a:spcBef>
                <a:spcPts val="1000"/>
              </a:spcBef>
              <a:spcAft>
                <a:spcPts val="1200"/>
              </a:spcAft>
              <a:defRPr lang="it-IT" sz="1200" b="1"/>
            </a:lvl4pPr>
            <a:lvl5pPr>
              <a:spcBef>
                <a:spcPts val="1000"/>
              </a:spcBef>
              <a:spcAft>
                <a:spcPts val="1200"/>
              </a:spcAft>
              <a:defRPr lang="it-IT" sz="1200" b="1"/>
            </a:lvl5pPr>
          </a:lstStyle>
          <a:p>
            <a:pPr lvl="0" rtl="0"/>
            <a:r>
              <a:rPr lang="it-IT"/>
              <a:t>Fai clic per aggiungere contenuti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3" name="Segnaposto contenuto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it-IT" sz="1800"/>
            </a:lvl1pPr>
            <a:lvl2pPr>
              <a:spcBef>
                <a:spcPts val="1000"/>
              </a:spcBef>
              <a:spcAft>
                <a:spcPts val="1200"/>
              </a:spcAft>
              <a:defRPr lang="it-IT" sz="1600"/>
            </a:lvl2pPr>
            <a:lvl3pPr>
              <a:spcBef>
                <a:spcPts val="1000"/>
              </a:spcBef>
              <a:spcAft>
                <a:spcPts val="1200"/>
              </a:spcAft>
              <a:defRPr lang="it-IT" sz="1400"/>
            </a:lvl3pPr>
            <a:lvl4pPr>
              <a:spcBef>
                <a:spcPts val="1000"/>
              </a:spcBef>
              <a:spcAft>
                <a:spcPts val="1200"/>
              </a:spcAft>
              <a:defRPr lang="it-IT" sz="1200"/>
            </a:lvl4pPr>
            <a:lvl5pPr>
              <a:spcBef>
                <a:spcPts val="1000"/>
              </a:spcBef>
              <a:spcAft>
                <a:spcPts val="1200"/>
              </a:spcAft>
              <a:defRPr lang="it-IT" sz="1200"/>
            </a:lvl5pPr>
          </a:lstStyle>
          <a:p>
            <a:pPr lvl="0" rtl="0"/>
            <a:r>
              <a:rPr lang="it-IT"/>
              <a:t>Fai clic per aggiungere contenuti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‹N›</a:t>
            </a:fld>
            <a:endParaRPr lang="it-IT"/>
          </a:p>
        </p:txBody>
      </p:sp>
      <p:sp>
        <p:nvSpPr>
          <p:cNvPr id="2" name="Cornic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immagine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 rtlCol="0">
            <a:normAutofit/>
          </a:bodyPr>
          <a:lstStyle>
            <a:lvl1pPr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 rtlCol="0"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lang="it-IT"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lang="it-IT"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lang="it-IT"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lang="it-IT"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lang="it-IT" sz="1400"/>
            </a:lvl5pPr>
          </a:lstStyle>
          <a:p>
            <a:pPr lvl="0" rtl="0"/>
            <a:r>
              <a:rPr lang="it-IT"/>
              <a:t>Fai clic per aggiungere contenuti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‹N›</a:t>
            </a:fld>
            <a:endParaRPr lang="it-IT"/>
          </a:p>
        </p:txBody>
      </p:sp>
      <p:sp>
        <p:nvSpPr>
          <p:cNvPr id="7" name="Cornic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Motor Skills Analysis App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A87F92B-65C2-4F80-3025-641579EB7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226" y="1020444"/>
            <a:ext cx="5046643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FF8F842-D95F-32E4-59B0-60283CC8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739113"/>
            <a:ext cx="10515600" cy="15315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Data </a:t>
            </a:r>
            <a:r>
              <a:rPr lang="it-IT" err="1"/>
              <a:t>Acquisition</a:t>
            </a:r>
            <a:r>
              <a:rPr lang="it-IT"/>
              <a:t> with Arduino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6E6187B-AC94-F6E4-6B8F-FAB5DD4D46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2" y="2612439"/>
            <a:ext cx="5352814" cy="3500438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</a:lstStyle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/>
              <a:t>Arduino and </a:t>
            </a:r>
            <a:r>
              <a:rPr lang="en-US" b="1"/>
              <a:t>MPU-6050</a:t>
            </a:r>
            <a:r>
              <a:rPr lang="en-US"/>
              <a:t> located under the chair.</a:t>
            </a:r>
            <a:endParaRPr lang="en-US">
              <a:ea typeface="Source Sans Pro Light"/>
            </a:endParaRP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/>
              <a:t>Utilization of both accelerometer and gyroscope of the sensor.</a:t>
            </a:r>
            <a:endParaRPr lang="en-US">
              <a:ea typeface="Source Sans Pro Light"/>
            </a:endParaRP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/>
              <a:t>Filtering and combining acceleration and angular velocities for noise reduction, by use of </a:t>
            </a:r>
            <a:r>
              <a:rPr lang="en-US" b="1"/>
              <a:t>Complementary Filter</a:t>
            </a:r>
            <a:r>
              <a:rPr lang="en-US"/>
              <a:t>.</a:t>
            </a:r>
            <a:endParaRPr lang="en-US">
              <a:ea typeface="Source Sans Pro Light"/>
            </a:endParaRP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b="1"/>
              <a:t>Real-time</a:t>
            </a:r>
            <a:r>
              <a:rPr lang="en-US"/>
              <a:t> simulation feedback during the experiment</a:t>
            </a:r>
            <a:endParaRPr lang="en-US">
              <a:ea typeface="Source Sans Pro Light"/>
            </a:endParaRPr>
          </a:p>
          <a:p>
            <a:pPr rtl="0"/>
            <a:endParaRPr lang="it-IT"/>
          </a:p>
          <a:p>
            <a:pPr rtl="0"/>
            <a:endParaRPr lang="it-IT"/>
          </a:p>
        </p:txBody>
      </p:sp>
      <p:pic>
        <p:nvPicPr>
          <p:cNvPr id="9" name="Video WhatsApp 2024-06-11 ore 13.37.34_bffcd69f">
            <a:hlinkClick r:id="" action="ppaction://media"/>
            <a:extLst>
              <a:ext uri="{FF2B5EF4-FFF2-40B4-BE49-F238E27FC236}">
                <a16:creationId xmlns:a16="http://schemas.microsoft.com/office/drawing/2014/main" id="{32A9D079-ADE8-3B4A-0FA6-D971A5F6A3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6520" y="972393"/>
            <a:ext cx="2973777" cy="5334474"/>
          </a:xfrm>
          <a:prstGeom prst="rect">
            <a:avLst/>
          </a:prstGeom>
        </p:spPr>
      </p:pic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79A7EC9A-B74B-228B-D390-225602C2CE4E}"/>
              </a:ext>
            </a:extLst>
          </p:cNvPr>
          <p:cNvSpPr txBox="1">
            <a:spLocks/>
          </p:cNvSpPr>
          <p:nvPr/>
        </p:nvSpPr>
        <p:spPr>
          <a:xfrm>
            <a:off x="8985348" y="61212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it-IT"/>
            </a:defPPr>
            <a:lvl1pPr marL="0" algn="r" defTabSz="914400" rtl="0" eaLnBrk="1" latinLnBrk="0" hangingPunct="1">
              <a:defRPr lang="it-IT" sz="12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B5CEABB6-07DC-46E8-9B57-56EC44A396E5}" type="slidenum">
              <a:rPr lang="it-IT" smtClean="0"/>
              <a:pPr>
                <a:spcAft>
                  <a:spcPts val="600"/>
                </a:spcAft>
              </a:pPr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236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89652A1E-B3F7-E1B2-76ED-8F78E74B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2663651"/>
            <a:ext cx="5162062" cy="15315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/>
              <a:t>Position In The Market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65E832F-DC64-28CC-592D-2CA44C5718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98102" y="1713670"/>
            <a:ext cx="4953001" cy="3910745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</a:lstStyle>
          <a:p>
            <a:pPr marL="0" indent="0">
              <a:buNone/>
            </a:pPr>
            <a:r>
              <a:rPr lang="en-US" sz="2800" b="1"/>
              <a:t>The therapist perspective:</a:t>
            </a:r>
          </a:p>
          <a:p>
            <a:pPr marL="285750" indent="-285750" algn="just"/>
            <a:r>
              <a:rPr lang="en-US">
                <a:ea typeface="+mn-lt"/>
                <a:cs typeface="+mn-lt"/>
              </a:rPr>
              <a:t>The analysis of these type of situations is usually performed in a </a:t>
            </a:r>
            <a:r>
              <a:rPr lang="en-US" b="1">
                <a:ea typeface="+mn-lt"/>
                <a:cs typeface="+mn-lt"/>
              </a:rPr>
              <a:t>qualitative</a:t>
            </a:r>
            <a:r>
              <a:rPr lang="en-US">
                <a:ea typeface="+mn-lt"/>
                <a:cs typeface="+mn-lt"/>
              </a:rPr>
              <a:t> way. </a:t>
            </a:r>
          </a:p>
          <a:p>
            <a:pPr marL="285750" indent="-285750" algn="just"/>
            <a:r>
              <a:rPr lang="en-US">
                <a:ea typeface="+mn-lt"/>
                <a:cs typeface="+mn-lt"/>
              </a:rPr>
              <a:t>This is considered of course a significative </a:t>
            </a:r>
            <a:r>
              <a:rPr lang="en-US" b="1">
                <a:ea typeface="+mn-lt"/>
                <a:cs typeface="+mn-lt"/>
              </a:rPr>
              <a:t>limitation</a:t>
            </a:r>
            <a:r>
              <a:rPr lang="en-US">
                <a:ea typeface="+mn-lt"/>
                <a:cs typeface="+mn-lt"/>
              </a:rPr>
              <a:t> for the effectiveness of the treatments.</a:t>
            </a:r>
          </a:p>
          <a:p>
            <a:pPr marL="285750" indent="-285750" algn="just"/>
            <a:r>
              <a:rPr lang="en-US">
                <a:ea typeface="+mn-lt"/>
                <a:cs typeface="+mn-lt"/>
              </a:rPr>
              <a:t>For this reason, therapists are looking for ways to guarantee more </a:t>
            </a:r>
            <a:r>
              <a:rPr lang="en-US" b="1">
                <a:ea typeface="+mn-lt"/>
                <a:cs typeface="+mn-lt"/>
              </a:rPr>
              <a:t>precise</a:t>
            </a:r>
            <a:r>
              <a:rPr lang="en-US">
                <a:ea typeface="+mn-lt"/>
                <a:cs typeface="+mn-lt"/>
              </a:rPr>
              <a:t> and </a:t>
            </a:r>
            <a:r>
              <a:rPr lang="en-US" b="1">
                <a:ea typeface="+mn-lt"/>
                <a:cs typeface="+mn-lt"/>
              </a:rPr>
              <a:t>quantitative</a:t>
            </a:r>
            <a:r>
              <a:rPr lang="en-US">
                <a:ea typeface="+mn-lt"/>
                <a:cs typeface="+mn-lt"/>
              </a:rPr>
              <a:t> analyses. </a:t>
            </a:r>
          </a:p>
          <a:p>
            <a:pPr marL="285750" indent="-285750" algn="just"/>
            <a:r>
              <a:rPr lang="en-US">
                <a:ea typeface="+mn-lt"/>
                <a:cs typeface="+mn-lt"/>
              </a:rPr>
              <a:t>Our product aims at addressing this need.</a:t>
            </a:r>
            <a:endParaRPr lang="en-US">
              <a:ea typeface="Source Sans Pro Light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8E4F60B-F591-E064-CC60-D324B7F29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348" y="6121251"/>
            <a:ext cx="2743200" cy="365125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it-IT" smtClean="0"/>
              <a:pPr rtl="0">
                <a:spcAft>
                  <a:spcPts val="600"/>
                </a:spcAft>
              </a:pPr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65996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89652A1E-B3F7-E1B2-76ED-8F78E74B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192036"/>
            <a:ext cx="10515600" cy="15315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Market </a:t>
            </a:r>
            <a:r>
              <a:rPr lang="it-IT" err="1"/>
              <a:t>Comparisons</a:t>
            </a:r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65E832F-DC64-28CC-592D-2CA44C5718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0" y="1547593"/>
            <a:ext cx="4953001" cy="3988899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</a:lstStyle>
          <a:p>
            <a:pPr marL="0" indent="0">
              <a:buNone/>
            </a:pPr>
            <a:r>
              <a:rPr lang="en-US" sz="2800" b="1"/>
              <a:t>Current market solutions:</a:t>
            </a:r>
          </a:p>
          <a:p>
            <a:pPr marL="285750" indent="-285750" algn="just"/>
            <a:r>
              <a:rPr lang="en-US"/>
              <a:t>Video analysis of patients performing </a:t>
            </a:r>
            <a:r>
              <a:rPr lang="en-US" b="1"/>
              <a:t>specific </a:t>
            </a:r>
            <a:r>
              <a:rPr lang="en-US"/>
              <a:t>movements in specific settings.</a:t>
            </a:r>
            <a:endParaRPr lang="en-US">
              <a:ea typeface="Source Sans Pro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Analysis using gyroscopes and accelerometers which require stable </a:t>
            </a:r>
            <a:r>
              <a:rPr lang="en-US" b="1"/>
              <a:t>attachment </a:t>
            </a:r>
            <a:r>
              <a:rPr lang="en-US"/>
              <a:t>to the patient.</a:t>
            </a:r>
            <a:endParaRPr lang="en-US">
              <a:ea typeface="Source Sans Pro Light"/>
            </a:endParaRP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C69CC98A-13B9-DAED-1898-4771587898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09360" y="1547595"/>
            <a:ext cx="5135880" cy="4926742"/>
          </a:xfr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it-IT"/>
            </a:defPPr>
          </a:lstStyle>
          <a:p>
            <a:pPr marL="0" indent="0">
              <a:buNone/>
            </a:pPr>
            <a:r>
              <a:rPr lang="it-IT" sz="2800" b="1" dirty="0" err="1"/>
              <a:t>Unique</a:t>
            </a:r>
            <a:r>
              <a:rPr lang="it-IT" sz="2800" b="1" dirty="0"/>
              <a:t> features of </a:t>
            </a:r>
            <a:r>
              <a:rPr lang="it-IT" sz="2800" b="1" dirty="0" err="1"/>
              <a:t>our</a:t>
            </a:r>
            <a:r>
              <a:rPr lang="it-IT" sz="2800" b="1" dirty="0"/>
              <a:t> </a:t>
            </a:r>
            <a:r>
              <a:rPr lang="it-IT" sz="2800" b="1" dirty="0" err="1"/>
              <a:t>solution</a:t>
            </a:r>
            <a:r>
              <a:rPr lang="it-IT" sz="2800" b="1" dirty="0"/>
              <a:t>:</a:t>
            </a:r>
          </a:p>
          <a:p>
            <a:pPr algn="just"/>
            <a:r>
              <a:rPr lang="en-US" b="1" dirty="0"/>
              <a:t>Playful</a:t>
            </a:r>
            <a:r>
              <a:rPr lang="en-US" dirty="0"/>
              <a:t>: Designed to work also in a playful context.</a:t>
            </a:r>
            <a:endParaRPr lang="en-US" dirty="0">
              <a:ea typeface="Source Sans Pro Light"/>
            </a:endParaRPr>
          </a:p>
          <a:p>
            <a:pPr algn="just"/>
            <a:r>
              <a:rPr lang="en-US" b="1" dirty="0"/>
              <a:t>Non-invasive</a:t>
            </a:r>
            <a:r>
              <a:rPr lang="en-US" dirty="0"/>
              <a:t>: No need for the child to hold or wear any devices. The only thing required is QR code attached on the toy.</a:t>
            </a:r>
            <a:endParaRPr lang="en-US" dirty="0">
              <a:ea typeface="Source Sans Pro Light"/>
            </a:endParaRPr>
          </a:p>
          <a:p>
            <a:pPr algn="just"/>
            <a:r>
              <a:rPr lang="en-US" b="1" dirty="0"/>
              <a:t>Cost-effective</a:t>
            </a:r>
            <a:r>
              <a:rPr lang="en-US" dirty="0"/>
              <a:t>: Other than the QR code and eventually the tripod, no equipment needed outside a regular smartphone and computer.</a:t>
            </a:r>
            <a:endParaRPr lang="en-US" dirty="0">
              <a:ea typeface="Source Sans Pro Light"/>
            </a:endParaRPr>
          </a:p>
          <a:p>
            <a:pPr algn="just"/>
            <a:r>
              <a:rPr lang="en-US" b="1" dirty="0"/>
              <a:t>Compact</a:t>
            </a:r>
            <a:r>
              <a:rPr lang="en-US" dirty="0"/>
              <a:t>: QR code and tripod are pocket-sized.</a:t>
            </a:r>
            <a:endParaRPr lang="en-US" dirty="0">
              <a:ea typeface="Source Sans Pro Light"/>
            </a:endParaRPr>
          </a:p>
          <a:p>
            <a:pPr algn="just"/>
            <a:r>
              <a:rPr lang="en-US" b="1" dirty="0">
                <a:ea typeface="Source Sans Pro Light"/>
              </a:rPr>
              <a:t>Easy to use</a:t>
            </a:r>
            <a:r>
              <a:rPr lang="en-US" dirty="0">
                <a:ea typeface="Source Sans Pro Light"/>
              </a:rPr>
              <a:t>: Just apply the QR code and record a video</a:t>
            </a:r>
          </a:p>
          <a:p>
            <a:pPr algn="just"/>
            <a:r>
              <a:rPr lang="en-US" b="1" dirty="0">
                <a:ea typeface="+mn-lt"/>
                <a:cs typeface="+mn-lt"/>
              </a:rPr>
              <a:t>No power supply needed</a:t>
            </a:r>
            <a:r>
              <a:rPr lang="en-US" dirty="0">
                <a:ea typeface="+mn-lt"/>
                <a:cs typeface="+mn-lt"/>
              </a:rPr>
              <a:t>: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It doesn't require a battery nor other form of alimentation</a:t>
            </a:r>
            <a:endParaRPr lang="en-US" dirty="0">
              <a:ea typeface="Source Sans Pro Light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547A257-CF52-1ECF-2BA9-D44E20A77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348" y="6121251"/>
            <a:ext cx="2743200" cy="365125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it-IT" smtClean="0"/>
              <a:pPr rtl="0">
                <a:spcAft>
                  <a:spcPts val="600"/>
                </a:spcAft>
              </a:pPr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5500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655320"/>
            <a:ext cx="4572000" cy="548640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Thank </a:t>
            </a:r>
            <a:r>
              <a:rPr lang="it-IT" err="1"/>
              <a:t>you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FD569DC-1A68-51FF-4CCE-F334F8B3D5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43798" y="2900680"/>
            <a:ext cx="4572000" cy="1062502"/>
          </a:xfr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it-IT"/>
            </a:defPPr>
          </a:lstStyle>
          <a:p>
            <a:pPr rtl="0"/>
            <a:r>
              <a:rPr lang="it-IT"/>
              <a:t>Messina Pietro</a:t>
            </a:r>
          </a:p>
          <a:p>
            <a:pPr rtl="0"/>
            <a:r>
              <a:rPr lang="it-IT"/>
              <a:t>Occhinero Veronica</a:t>
            </a:r>
          </a:p>
          <a:p>
            <a:pPr rtl="0"/>
            <a:r>
              <a:rPr lang="it-IT"/>
              <a:t>Palmieri Serena</a:t>
            </a:r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F8A81E-471F-F558-D42F-C0FFFE16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How </a:t>
            </a:r>
            <a:r>
              <a:rPr lang="it-IT" err="1"/>
              <a:t>we</a:t>
            </a:r>
            <a:r>
              <a:rPr lang="it-IT"/>
              <a:t> can </a:t>
            </a:r>
            <a:r>
              <a:rPr lang="it-IT" err="1"/>
              <a:t>effectively</a:t>
            </a:r>
            <a:r>
              <a:rPr lang="it-IT"/>
              <a:t> make a </a:t>
            </a:r>
            <a:r>
              <a:rPr lang="it-IT" err="1"/>
              <a:t>difference</a:t>
            </a:r>
            <a:r>
              <a:rPr lang="it-IT"/>
              <a:t>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791635-114E-D416-182F-70BAD7E3E0F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49458" y="805522"/>
            <a:ext cx="5828504" cy="5498122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ea typeface="+mn-lt"/>
                <a:cs typeface="+mn-lt"/>
              </a:rPr>
              <a:t>There exist several conditions that affects the </a:t>
            </a:r>
            <a:r>
              <a:rPr lang="en-US" b="1" dirty="0">
                <a:ea typeface="+mn-lt"/>
                <a:cs typeface="+mn-lt"/>
              </a:rPr>
              <a:t>motor and coordination skills</a:t>
            </a:r>
            <a:r>
              <a:rPr lang="en-US" dirty="0">
                <a:ea typeface="+mn-lt"/>
                <a:cs typeface="+mn-lt"/>
              </a:rPr>
              <a:t> of the patient, among which Developmental Coordination Disorder (DCD), also known as Dyspraxia. </a:t>
            </a:r>
            <a:endParaRPr lang="it-IT" dirty="0">
              <a:ea typeface="Source Sans Pro Light"/>
            </a:endParaRPr>
          </a:p>
          <a:p>
            <a:pPr marL="0" indent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ea typeface="+mn-lt"/>
                <a:cs typeface="+mn-lt"/>
              </a:rPr>
              <a:t>In such cases, early intervention with occupational and physical therapy is of paramount importance. However, the progress advances at a slow pace, and the effectiveness of the treatment cannot be appreciated until later on.  </a:t>
            </a:r>
          </a:p>
          <a:p>
            <a:pPr marL="0" indent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ea typeface="+mn-lt"/>
                <a:cs typeface="+mn-lt"/>
              </a:rPr>
              <a:t>Our product provides, therefore,</a:t>
            </a:r>
            <a:r>
              <a:rPr lang="en-US" b="1" dirty="0">
                <a:solidFill>
                  <a:srgbClr val="595959"/>
                </a:solidFill>
                <a:ea typeface="+mn-lt"/>
                <a:cs typeface="+mn-lt"/>
              </a:rPr>
              <a:t> a valuable tool to</a:t>
            </a:r>
            <a:r>
              <a:rPr lang="en-US" dirty="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en-US" b="1" dirty="0">
                <a:solidFill>
                  <a:srgbClr val="595959"/>
                </a:solidFill>
                <a:ea typeface="+mn-lt"/>
                <a:cs typeface="+mn-lt"/>
              </a:rPr>
              <a:t>quantify</a:t>
            </a:r>
            <a:r>
              <a:rPr lang="en-US" dirty="0">
                <a:solidFill>
                  <a:srgbClr val="595959"/>
                </a:solidFill>
                <a:ea typeface="+mn-lt"/>
                <a:cs typeface="+mn-lt"/>
              </a:rPr>
              <a:t> such </a:t>
            </a:r>
            <a:r>
              <a:rPr lang="en-US" b="1" dirty="0">
                <a:solidFill>
                  <a:srgbClr val="595959"/>
                </a:solidFill>
                <a:ea typeface="+mn-lt"/>
                <a:cs typeface="+mn-lt"/>
              </a:rPr>
              <a:t>results</a:t>
            </a:r>
            <a:r>
              <a:rPr lang="en-US" dirty="0">
                <a:solidFill>
                  <a:srgbClr val="595959"/>
                </a:solidFill>
                <a:ea typeface="+mn-lt"/>
                <a:cs typeface="+mn-lt"/>
              </a:rPr>
              <a:t>,  rendering them tangible, no matter how small they are. And thus,  it can help save valuable time in the choice of the most suitable treatment for the patient. </a:t>
            </a:r>
            <a:endParaRPr lang="en-US" dirty="0">
              <a:solidFill>
                <a:srgbClr val="595959"/>
              </a:solidFill>
              <a:latin typeface="Source Sans Pro Light"/>
              <a:ea typeface="Source Sans Pro Light"/>
              <a:cs typeface="Segoe UI"/>
            </a:endParaRPr>
          </a:p>
        </p:txBody>
      </p:sp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1EB6C4E5-FFC5-9281-52BC-B94B44256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348" y="6121251"/>
            <a:ext cx="2743200" cy="365125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it-IT" smtClean="0"/>
              <a:pPr rtl="0">
                <a:spcAft>
                  <a:spcPts val="600"/>
                </a:spcAft>
              </a:pPr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74749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44B7D88-18D8-7250-6364-BECA6F65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54" y="766689"/>
            <a:ext cx="4114800" cy="1760957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err="1"/>
              <a:t>Introducing</a:t>
            </a:r>
            <a:r>
              <a:rPr lang="it-IT"/>
              <a:t> </a:t>
            </a:r>
            <a:r>
              <a:rPr lang="it-IT" err="1"/>
              <a:t>Our</a:t>
            </a:r>
            <a:r>
              <a:rPr lang="it-IT"/>
              <a:t> Innovative Motor Skills Analysis App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0C0D5F39-EF49-BECB-8276-8B8A46F07A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11437" y="762105"/>
            <a:ext cx="6072168" cy="5019429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</a:lstStyle>
          <a:p>
            <a:r>
              <a:rPr lang="en-US" sz="2800" b="1" dirty="0"/>
              <a:t>A brief overview of the product: </a:t>
            </a:r>
          </a:p>
          <a:p>
            <a:pPr algn="just" rtl="0"/>
            <a:r>
              <a:rPr lang="en-US" dirty="0"/>
              <a:t>An application that </a:t>
            </a:r>
            <a:r>
              <a:rPr lang="en-US" b="1" dirty="0"/>
              <a:t>analyzes videos</a:t>
            </a:r>
            <a:r>
              <a:rPr lang="en-US" dirty="0"/>
              <a:t> to gather useful information for assessing the </a:t>
            </a:r>
            <a:r>
              <a:rPr lang="en-US" b="1" dirty="0"/>
              <a:t>motor skills</a:t>
            </a:r>
            <a:r>
              <a:rPr lang="en-US" dirty="0"/>
              <a:t> of children with disabilities.</a:t>
            </a:r>
            <a:endParaRPr lang="en-US" dirty="0">
              <a:ea typeface="Source Sans Pro Light"/>
            </a:endParaRPr>
          </a:p>
          <a:p>
            <a:pPr algn="just"/>
            <a:r>
              <a:rPr lang="en-US" dirty="0"/>
              <a:t>The following presentation will use as reference the </a:t>
            </a:r>
            <a:r>
              <a:rPr lang="en-US" b="1" dirty="0"/>
              <a:t>spring chair</a:t>
            </a:r>
            <a:r>
              <a:rPr lang="en-US" dirty="0"/>
              <a:t> designed by </a:t>
            </a:r>
            <a:r>
              <a:rPr lang="en-US" i="1" dirty="0"/>
              <a:t>IPS: Inclusive Play Solutions.</a:t>
            </a:r>
            <a:r>
              <a:rPr lang="en-US" dirty="0"/>
              <a:t> However, the product can be easily applied to</a:t>
            </a:r>
            <a:r>
              <a:rPr lang="en-US" b="1" dirty="0"/>
              <a:t> any item</a:t>
            </a:r>
            <a:r>
              <a:rPr lang="en-US" dirty="0"/>
              <a:t> where the motor skills can be assessed by studying the </a:t>
            </a:r>
            <a:r>
              <a:rPr lang="en-US" b="1" dirty="0"/>
              <a:t>oscillations </a:t>
            </a:r>
            <a:r>
              <a:rPr lang="en-US" dirty="0"/>
              <a:t>of the subject. This renders the product highly scalable due to its adaptability to pre-existing instruments, which become monitorable simply by attaching on them a printed QR code in a visible and strategic position, thus eliminating the costs of manufacturing from scratch </a:t>
            </a:r>
            <a:r>
              <a:rPr lang="en-US" dirty="0" err="1"/>
              <a:t>sensorized</a:t>
            </a:r>
            <a:r>
              <a:rPr lang="en-US" dirty="0"/>
              <a:t> equipment. </a:t>
            </a:r>
            <a:endParaRPr lang="en-US" dirty="0">
              <a:ea typeface="Source Sans Pro Light"/>
            </a:endParaRPr>
          </a:p>
        </p:txBody>
      </p:sp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4A8ECA9D-2BC6-855B-340D-8B606C8D0E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" r="-1" b="17628"/>
          <a:stretch/>
        </p:blipFill>
        <p:spPr>
          <a:xfrm>
            <a:off x="1062755" y="2686896"/>
            <a:ext cx="3450251" cy="3612943"/>
          </a:xfrm>
          <a:prstGeom prst="rect">
            <a:avLst/>
          </a:prstGeom>
          <a:noFill/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B74DEB7-24DD-F7FE-313E-678477F98C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500"/>
          <a:stretch/>
        </p:blipFill>
        <p:spPr>
          <a:xfrm>
            <a:off x="5634751" y="5486965"/>
            <a:ext cx="2504200" cy="92885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5F551FB-10FA-2794-2A4E-CE4BC79A85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5520" r="3376"/>
          <a:stretch/>
        </p:blipFill>
        <p:spPr>
          <a:xfrm>
            <a:off x="8985349" y="5049520"/>
            <a:ext cx="2414172" cy="1436856"/>
          </a:xfrm>
          <a:prstGeom prst="rect">
            <a:avLst/>
          </a:prstGeom>
        </p:spPr>
      </p:pic>
      <p:sp>
        <p:nvSpPr>
          <p:cNvPr id="2" name="Segnaposto numero diapositiva 3">
            <a:extLst>
              <a:ext uri="{FF2B5EF4-FFF2-40B4-BE49-F238E27FC236}">
                <a16:creationId xmlns:a16="http://schemas.microsoft.com/office/drawing/2014/main" id="{4B811C7B-6103-8144-2DFB-D98EA6028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348" y="6121251"/>
            <a:ext cx="2743200" cy="365125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it-IT" smtClean="0"/>
              <a:pPr rtl="0">
                <a:spcAft>
                  <a:spcPts val="600"/>
                </a:spcAft>
              </a:pPr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10374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 descr="Immagine che contiene parco giochi, aria aperta, Attrezzatura per giochi all'aperto, bambino&#10;&#10;Descrizione generata automaticamente">
            <a:extLst>
              <a:ext uri="{FF2B5EF4-FFF2-40B4-BE49-F238E27FC236}">
                <a16:creationId xmlns:a16="http://schemas.microsoft.com/office/drawing/2014/main" id="{DFE5C97A-D171-CC39-134F-1F28842AD3F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477550" y="1197709"/>
            <a:ext cx="4814276" cy="4775199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5002A87-5EB4-3AA2-AFF8-F1AD067A7E1A}"/>
              </a:ext>
            </a:extLst>
          </p:cNvPr>
          <p:cNvSpPr txBox="1"/>
          <p:nvPr/>
        </p:nvSpPr>
        <p:spPr>
          <a:xfrm>
            <a:off x="714896" y="904257"/>
            <a:ext cx="2765822" cy="59663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How it works</a:t>
            </a:r>
            <a:endParaRPr lang="en-GB" sz="360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5C28AB1-8BFD-F1C6-EB25-5BC73C161BB7}"/>
              </a:ext>
            </a:extLst>
          </p:cNvPr>
          <p:cNvSpPr txBox="1"/>
          <p:nvPr/>
        </p:nvSpPr>
        <p:spPr>
          <a:xfrm>
            <a:off x="714745" y="1715252"/>
            <a:ext cx="4815224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video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is recorded using a mobile phone by a parent.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ea typeface="Source Sans Pro Light"/>
            </a:endParaRPr>
          </a:p>
          <a:p>
            <a:pPr algn="just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Source Sans Pro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The video should capture the child on the spring chair.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Source Sans Pro Light"/>
            </a:endParaRPr>
          </a:p>
          <a:p>
            <a:pPr algn="just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Source Sans Pro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QR code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 (provided with the product) is placed on the spring chair.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Source Sans Pro Light"/>
            </a:endParaRPr>
          </a:p>
          <a:p>
            <a:pPr algn="just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Source Sans Pro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The phone is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positioned on a stable surface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. A tripod (which can be provided with the product) can be used.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Source Sans Pro Light"/>
            </a:endParaRPr>
          </a:p>
          <a:p>
            <a:pPr algn="just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Source Sans Pro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The video is uploaded to the computer application for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analysis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Source Sans Pro Ligh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29E827-D2BF-8029-2306-AAAF9F0F11F2}"/>
              </a:ext>
            </a:extLst>
          </p:cNvPr>
          <p:cNvSpPr txBox="1"/>
          <p:nvPr/>
        </p:nvSpPr>
        <p:spPr>
          <a:xfrm>
            <a:off x="6480338" y="6052034"/>
            <a:ext cx="4815224" cy="3539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Photo with illustrative purposes</a:t>
            </a:r>
            <a:endParaRPr lang="en-GB" sz="1700">
              <a:solidFill>
                <a:schemeClr val="tx1">
                  <a:lumMod val="65000"/>
                  <a:lumOff val="35000"/>
                </a:schemeClr>
              </a:solidFill>
              <a:ea typeface="Source Sans Pro Light"/>
            </a:endParaRPr>
          </a:p>
        </p:txBody>
      </p:sp>
      <p:sp>
        <p:nvSpPr>
          <p:cNvPr id="3" name="Segnaposto numero diapositiva 3">
            <a:extLst>
              <a:ext uri="{FF2B5EF4-FFF2-40B4-BE49-F238E27FC236}">
                <a16:creationId xmlns:a16="http://schemas.microsoft.com/office/drawing/2014/main" id="{7D34EC38-E2E8-41C8-9442-E67FEBCD5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348" y="6121251"/>
            <a:ext cx="2743200" cy="365125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it-IT" smtClean="0"/>
              <a:pPr rtl="0">
                <a:spcAft>
                  <a:spcPts val="600"/>
                </a:spcAft>
              </a:pPr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1577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C5F8EB2-8936-F0AC-DA2A-4A5609BEA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06631" y="505572"/>
            <a:ext cx="3963165" cy="1536109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User interface idea: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B597EDD-6321-27B9-4B61-D0875E426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30" y="1961502"/>
            <a:ext cx="7166599" cy="408910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2A418FF-2B6A-F1F0-9023-DE1818CEF144}"/>
              </a:ext>
            </a:extLst>
          </p:cNvPr>
          <p:cNvSpPr txBox="1"/>
          <p:nvPr/>
        </p:nvSpPr>
        <p:spPr>
          <a:xfrm>
            <a:off x="8100283" y="2965713"/>
            <a:ext cx="362337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ea typeface="Source Sans Pro Light"/>
              </a:rPr>
              <a:t>Simple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ea typeface="Source Sans Pro Light"/>
              </a:rPr>
              <a:t> design</a:t>
            </a: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Source Sans Pro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ea typeface="Source Sans Pro Light"/>
              </a:rPr>
              <a:t>Wide range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ea typeface="Source Sans Pro Light"/>
              </a:rPr>
              <a:t> of options and available data</a:t>
            </a:r>
          </a:p>
        </p:txBody>
      </p:sp>
      <p:sp>
        <p:nvSpPr>
          <p:cNvPr id="2" name="Segnaposto numero diapositiva 3">
            <a:extLst>
              <a:ext uri="{FF2B5EF4-FFF2-40B4-BE49-F238E27FC236}">
                <a16:creationId xmlns:a16="http://schemas.microsoft.com/office/drawing/2014/main" id="{B39CD928-1AA8-1653-081C-C98EAF0B7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348" y="6121251"/>
            <a:ext cx="2743200" cy="365125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it-IT" smtClean="0"/>
              <a:pPr rtl="0">
                <a:spcAft>
                  <a:spcPts val="600"/>
                </a:spcAft>
              </a:pPr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255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5A951FD-B055-4EE8-B6D9-62EC0F39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20445"/>
            <a:ext cx="4114800" cy="1489291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 err="1"/>
              <a:t>Understanding</a:t>
            </a:r>
            <a:r>
              <a:rPr lang="it-IT"/>
              <a:t> the Analysis: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C5F8EB2-8936-F0AC-DA2A-4A5609BEA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67839" y="1765090"/>
            <a:ext cx="4802735" cy="4286739"/>
          </a:xfrm>
        </p:spPr>
        <p:txBody>
          <a:bodyPr rtlCol="0"/>
          <a:lstStyle>
            <a:defPPr>
              <a:defRPr lang="it-IT"/>
            </a:defPPr>
          </a:lstStyle>
          <a:p>
            <a:pPr marL="0" indent="0">
              <a:buNone/>
            </a:pPr>
            <a:r>
              <a:rPr lang="en-US" sz="2800" b="1"/>
              <a:t>3D movement visualization: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Shows </a:t>
            </a:r>
            <a:r>
              <a:rPr lang="en-US" b="1"/>
              <a:t>movements</a:t>
            </a:r>
            <a:r>
              <a:rPr lang="en-US"/>
              <a:t> of the chair.</a:t>
            </a:r>
            <a:endParaRPr lang="en-US">
              <a:ea typeface="Source Sans Pro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Includes concentric circles at the balance point to represent thresholds.</a:t>
            </a:r>
            <a:endParaRPr lang="en-US">
              <a:ea typeface="Source Sans Pro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The therapist sets threshold values, which get smaller as the child progresses.</a:t>
            </a:r>
            <a:endParaRPr lang="en-US">
              <a:ea typeface="Source Sans Pro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Helps parents verify </a:t>
            </a:r>
            <a:r>
              <a:rPr lang="en-US" b="1"/>
              <a:t>progress</a:t>
            </a:r>
            <a:r>
              <a:rPr lang="en-US"/>
              <a:t> in a fun environment like a playground.</a:t>
            </a:r>
            <a:endParaRPr lang="en-US">
              <a:ea typeface="Source Sans Pro Light"/>
            </a:endParaRPr>
          </a:p>
        </p:txBody>
      </p:sp>
      <p:pic>
        <p:nvPicPr>
          <p:cNvPr id="2" name="3D simulation">
            <a:hlinkClick r:id="" action="ppaction://media"/>
            <a:extLst>
              <a:ext uri="{FF2B5EF4-FFF2-40B4-BE49-F238E27FC236}">
                <a16:creationId xmlns:a16="http://schemas.microsoft.com/office/drawing/2014/main" id="{8D346291-14E8-E908-13A4-C741637882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038" y="2959698"/>
            <a:ext cx="4937125" cy="2777133"/>
          </a:xfrm>
          <a:prstGeom prst="rect">
            <a:avLst/>
          </a:prstGeom>
        </p:spPr>
      </p:pic>
      <p:sp>
        <p:nvSpPr>
          <p:cNvPr id="3" name="Segnaposto numero diapositiva 3">
            <a:extLst>
              <a:ext uri="{FF2B5EF4-FFF2-40B4-BE49-F238E27FC236}">
                <a16:creationId xmlns:a16="http://schemas.microsoft.com/office/drawing/2014/main" id="{B2799367-51B9-B139-5A60-1FA5B4BAC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348" y="6121251"/>
            <a:ext cx="2743200" cy="365125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it-IT" smtClean="0"/>
              <a:pPr rtl="0">
                <a:spcAft>
                  <a:spcPts val="600"/>
                </a:spcAft>
              </a:pPr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631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5A951FD-B055-4EE8-B6D9-62EC0F39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20445"/>
            <a:ext cx="4114800" cy="1489291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 err="1"/>
              <a:t>Understanding</a:t>
            </a:r>
            <a:r>
              <a:rPr lang="it-IT"/>
              <a:t> the Analysis: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C5F8EB2-8936-F0AC-DA2A-4A5609BEA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84996" y="1789889"/>
            <a:ext cx="4802735" cy="4171955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marL="0" indent="0">
              <a:buNone/>
            </a:pPr>
            <a:r>
              <a:rPr lang="en-US" sz="2800" b="1"/>
              <a:t>Graphs and plots:</a:t>
            </a:r>
          </a:p>
          <a:p>
            <a:pPr marL="285750" indent="-285750"/>
            <a:r>
              <a:rPr lang="en-US"/>
              <a:t>Give powerful and accurate </a:t>
            </a:r>
            <a:r>
              <a:rPr lang="en-US" b="1"/>
              <a:t>data</a:t>
            </a:r>
            <a:r>
              <a:rPr lang="en-US"/>
              <a:t> to therapists.</a:t>
            </a:r>
            <a:endParaRPr lang="en-US">
              <a:ea typeface="Source Sans Pro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simple </a:t>
            </a:r>
            <a:r>
              <a:rPr lang="en-US" b="1"/>
              <a:t>feedbacks </a:t>
            </a:r>
            <a:r>
              <a:rPr lang="en-US"/>
              <a:t>to parents, too.</a:t>
            </a:r>
            <a:endParaRPr lang="en-US">
              <a:ea typeface="Source Sans Pro Light"/>
            </a:endParaRPr>
          </a:p>
          <a:p>
            <a:pPr marL="0" indent="0">
              <a:buNone/>
            </a:pPr>
            <a:r>
              <a:rPr lang="en-US" sz="2800" b="1"/>
              <a:t>Other features: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How many times the child exceeds the limits.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Duration of maintaining balance.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In general, any data concerning time and orientation.</a:t>
            </a:r>
            <a:endParaRPr lang="it-IT"/>
          </a:p>
        </p:txBody>
      </p:sp>
      <p:pic>
        <p:nvPicPr>
          <p:cNvPr id="3" name="3D interactive plot">
            <a:hlinkClick r:id="" action="ppaction://media"/>
            <a:extLst>
              <a:ext uri="{FF2B5EF4-FFF2-40B4-BE49-F238E27FC236}">
                <a16:creationId xmlns:a16="http://schemas.microsoft.com/office/drawing/2014/main" id="{3B0BBB6C-C9FC-BE37-9360-8FAB87FFBC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4745" y="2855167"/>
            <a:ext cx="5522983" cy="3106678"/>
          </a:xfrm>
          <a:prstGeom prst="rect">
            <a:avLst/>
          </a:prstGeom>
        </p:spPr>
      </p:pic>
      <p:sp>
        <p:nvSpPr>
          <p:cNvPr id="2" name="Segnaposto numero diapositiva 3">
            <a:extLst>
              <a:ext uri="{FF2B5EF4-FFF2-40B4-BE49-F238E27FC236}">
                <a16:creationId xmlns:a16="http://schemas.microsoft.com/office/drawing/2014/main" id="{02BC4931-C0EA-50C1-D3F9-72A5C8F811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348" y="6121251"/>
            <a:ext cx="2743200" cy="365125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it-IT" smtClean="0"/>
              <a:pPr rtl="0">
                <a:spcAft>
                  <a:spcPts val="600"/>
                </a:spcAft>
              </a:pPr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527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87364034-5F15-4B68-638D-779A619A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787959"/>
            <a:ext cx="10515600" cy="15315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 err="1"/>
              <a:t>Validating</a:t>
            </a:r>
            <a:r>
              <a:rPr lang="it-IT"/>
              <a:t> the </a:t>
            </a:r>
            <a:r>
              <a:rPr lang="it-IT" err="1"/>
              <a:t>Accuracy</a:t>
            </a:r>
            <a:r>
              <a:rPr lang="it-IT"/>
              <a:t> of </a:t>
            </a:r>
            <a:br>
              <a:rPr lang="en-US"/>
            </a:br>
            <a:r>
              <a:rPr lang="it-IT" err="1"/>
              <a:t>Our</a:t>
            </a:r>
            <a:r>
              <a:rPr lang="it-IT"/>
              <a:t> Product</a:t>
            </a:r>
          </a:p>
        </p:txBody>
      </p:sp>
      <p:pic>
        <p:nvPicPr>
          <p:cNvPr id="4" name="Immagine 3" descr="Immagine che contiene testo, linea, schermata, Carattere&#10;&#10;Descrizione generata automaticamente">
            <a:extLst>
              <a:ext uri="{FF2B5EF4-FFF2-40B4-BE49-F238E27FC236}">
                <a16:creationId xmlns:a16="http://schemas.microsoft.com/office/drawing/2014/main" id="{590A803F-2E10-C2B0-AF86-5C2508CFB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9" r="6220"/>
          <a:stretch/>
        </p:blipFill>
        <p:spPr>
          <a:xfrm>
            <a:off x="6905297" y="786389"/>
            <a:ext cx="4755037" cy="2617607"/>
          </a:xfrm>
          <a:prstGeom prst="rect">
            <a:avLst/>
          </a:prstGeom>
        </p:spPr>
      </p:pic>
      <p:pic>
        <p:nvPicPr>
          <p:cNvPr id="5" name="Immagine 4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F524508C-D9DB-4E8C-7202-082EFDDB0C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05" r="5446"/>
          <a:stretch/>
        </p:blipFill>
        <p:spPr>
          <a:xfrm>
            <a:off x="6904172" y="3338120"/>
            <a:ext cx="4778792" cy="261760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5099110-748E-883F-1188-0CEA156A9E09}"/>
              </a:ext>
            </a:extLst>
          </p:cNvPr>
          <p:cNvSpPr txBox="1"/>
          <p:nvPr/>
        </p:nvSpPr>
        <p:spPr>
          <a:xfrm>
            <a:off x="929640" y="2774799"/>
            <a:ext cx="5446507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Experiment setup with the spring chair given by IPS.</a:t>
            </a:r>
            <a:endParaRPr lang="it-IT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Data collection and analysis using computer vision.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Comparison with Arduino-MPU6050 sensor data: results showed negligible error, confirming the reliability of computer vision.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As a result, the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accuracy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of the product is highly reliable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ea typeface="Source Sans Pro Light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AB24F9C-D8B4-2099-CE2F-00FE389EAEDF}"/>
              </a:ext>
            </a:extLst>
          </p:cNvPr>
          <p:cNvSpPr txBox="1"/>
          <p:nvPr/>
        </p:nvSpPr>
        <p:spPr>
          <a:xfrm>
            <a:off x="7131843" y="5955727"/>
            <a:ext cx="415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Maximum error observed under 3 degrees</a:t>
            </a:r>
          </a:p>
        </p:txBody>
      </p:sp>
      <p:sp>
        <p:nvSpPr>
          <p:cNvPr id="6" name="Segnaposto numero diapositiva 3">
            <a:extLst>
              <a:ext uri="{FF2B5EF4-FFF2-40B4-BE49-F238E27FC236}">
                <a16:creationId xmlns:a16="http://schemas.microsoft.com/office/drawing/2014/main" id="{1588FCF7-0121-C8B6-7E1D-DF41310AF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348" y="6121251"/>
            <a:ext cx="2743200" cy="365125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it-IT" smtClean="0"/>
              <a:pPr rtl="0">
                <a:spcAft>
                  <a:spcPts val="600"/>
                </a:spcAft>
              </a:pPr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0076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B5244AC-D906-A60B-5023-D0289CF4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Computer Vision</a:t>
            </a:r>
          </a:p>
        </p:txBody>
      </p:sp>
      <p:pic>
        <p:nvPicPr>
          <p:cNvPr id="6" name="Segnaposto immagine 5" descr="Immagine che contiene interno, muro, elettronica, Elettrodomestico&#10;&#10;Descrizione generata automaticamente">
            <a:extLst>
              <a:ext uri="{FF2B5EF4-FFF2-40B4-BE49-F238E27FC236}">
                <a16:creationId xmlns:a16="http://schemas.microsoft.com/office/drawing/2014/main" id="{315F4A27-491F-3454-CA52-3479F2DB974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tretch/>
        </p:blipFill>
        <p:spPr>
          <a:xfrm>
            <a:off x="929640" y="1733357"/>
            <a:ext cx="3599234" cy="4570457"/>
          </a:xfrm>
          <a:noFill/>
        </p:spPr>
      </p:pic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F3F9FB22-CA85-FC72-AA81-4708F62AB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34001" y="822960"/>
            <a:ext cx="6394547" cy="5959546"/>
          </a:xfr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it-IT"/>
            </a:defPPr>
          </a:lstStyle>
          <a:p>
            <a:pPr marL="0" indent="0">
              <a:buNone/>
            </a:pPr>
            <a:r>
              <a:rPr lang="it-IT" sz="2800" b="1" dirty="0"/>
              <a:t>Camera </a:t>
            </a:r>
            <a:r>
              <a:rPr lang="it-IT" sz="2800" b="1" dirty="0" err="1"/>
              <a:t>calibration</a:t>
            </a:r>
            <a:r>
              <a:rPr lang="it-IT" sz="2800" b="1" dirty="0"/>
              <a:t>:</a:t>
            </a:r>
          </a:p>
          <a:p>
            <a:pPr rtl="0"/>
            <a:r>
              <a:rPr lang="it-IT" dirty="0" err="1"/>
              <a:t>Calibration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</a:t>
            </a:r>
            <a:r>
              <a:rPr lang="it-IT" dirty="0" err="1"/>
              <a:t>essential</a:t>
            </a:r>
            <a:r>
              <a:rPr lang="it-IT" dirty="0"/>
              <a:t> </a:t>
            </a:r>
            <a:r>
              <a:rPr lang="it-IT" dirty="0" err="1"/>
              <a:t>internal</a:t>
            </a:r>
            <a:r>
              <a:rPr lang="it-IT" dirty="0"/>
              <a:t> camera </a:t>
            </a:r>
            <a:r>
              <a:rPr lang="it-IT" dirty="0" err="1"/>
              <a:t>parameters</a:t>
            </a:r>
            <a:r>
              <a:rPr lang="it-IT" dirty="0"/>
              <a:t>.</a:t>
            </a:r>
          </a:p>
          <a:p>
            <a:r>
              <a:rPr lang="it-IT" dirty="0"/>
              <a:t>The </a:t>
            </a:r>
            <a:r>
              <a:rPr lang="it-IT" dirty="0" err="1"/>
              <a:t>parent</a:t>
            </a:r>
            <a:r>
              <a:rPr lang="it-IT" dirty="0"/>
              <a:t> takes </a:t>
            </a:r>
            <a:r>
              <a:rPr lang="it-IT" dirty="0" err="1"/>
              <a:t>about</a:t>
            </a:r>
            <a:r>
              <a:rPr lang="it-IT" dirty="0"/>
              <a:t> 10 </a:t>
            </a:r>
            <a:r>
              <a:rPr lang="it-IT" dirty="0" err="1"/>
              <a:t>photos</a:t>
            </a:r>
            <a:r>
              <a:rPr lang="it-IT" dirty="0"/>
              <a:t> of the QR code, una tantum.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2800" b="1" dirty="0"/>
              <a:t>Video </a:t>
            </a:r>
            <a:r>
              <a:rPr lang="it-IT" sz="2800" b="1" dirty="0" err="1"/>
              <a:t>acquisition</a:t>
            </a:r>
            <a:r>
              <a:rPr lang="it-IT" sz="2800" b="1" dirty="0"/>
              <a:t>:</a:t>
            </a:r>
            <a:endParaRPr lang="it-IT" sz="2800" b="1" dirty="0">
              <a:ea typeface="Source Sans Pro Light"/>
            </a:endParaRPr>
          </a:p>
          <a:p>
            <a:pPr>
              <a:lnSpc>
                <a:spcPct val="100000"/>
              </a:lnSpc>
            </a:pPr>
            <a:r>
              <a:rPr lang="en-US" dirty="0"/>
              <a:t>Videos can be taken in black and white for better quality.</a:t>
            </a:r>
            <a:endParaRPr lang="en-US" dirty="0">
              <a:ea typeface="Source Sans Pro Light"/>
            </a:endParaRPr>
          </a:p>
          <a:p>
            <a:pPr>
              <a:lnSpc>
                <a:spcPct val="100000"/>
              </a:lnSpc>
            </a:pPr>
            <a:r>
              <a:rPr lang="en-US" dirty="0"/>
              <a:t>Frame rate set between 20-50 fps to capture all chair movements.</a:t>
            </a:r>
            <a:endParaRPr lang="en-US" dirty="0">
              <a:ea typeface="Source Sans Pro Light"/>
            </a:endParaRPr>
          </a:p>
          <a:p>
            <a:pPr>
              <a:lnSpc>
                <a:spcPct val="100000"/>
              </a:lnSpc>
            </a:pPr>
            <a:r>
              <a:rPr lang="en-US" dirty="0"/>
              <a:t>Experiments conducted using IDS peak cockpit software.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2800" b="1" dirty="0">
                <a:ea typeface="+mn-lt"/>
                <a:cs typeface="+mn-lt"/>
              </a:rPr>
              <a:t>Video processing:</a:t>
            </a:r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Analysis performed in PyCharm using Python functions.</a:t>
            </a:r>
            <a:endParaRPr lang="en-US" dirty="0">
              <a:ea typeface="Source Sans Pro Light"/>
            </a:endParaRPr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Extraction of rotation vectors over time and 3D reconstruction.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D8CC2E-BB8C-CF5A-C460-C662927C0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348" y="6121251"/>
            <a:ext cx="2743200" cy="365125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it-IT" smtClean="0"/>
              <a:pPr rtl="0">
                <a:spcAft>
                  <a:spcPts val="600"/>
                </a:spcAft>
              </a:pPr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275412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a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3135338_TF66722518_Win32" id="{5F526DBE-2F88-40A9-B8F0-E6D461D277A5}" vid="{5836265D-2628-4C79-BF1D-F2E8C20C2C7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7CDA33-9251-49D0-A51A-7888AA3E0635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E4FA29-61E2-42A6-9537-732ED628B68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Presentazione di vendita semplice</Template>
  <TotalTime>4</TotalTime>
  <Words>855</Words>
  <Application>Microsoft Office PowerPoint</Application>
  <PresentationFormat>Widescreen</PresentationFormat>
  <Paragraphs>107</Paragraphs>
  <Slides>13</Slides>
  <Notes>12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Bodoni MT</vt:lpstr>
      <vt:lpstr>Calibri</vt:lpstr>
      <vt:lpstr>Source Sans Pro Light</vt:lpstr>
      <vt:lpstr>Personalizzata</vt:lpstr>
      <vt:lpstr>Motor Skills Analysis App</vt:lpstr>
      <vt:lpstr>How we can effectively make a difference </vt:lpstr>
      <vt:lpstr>Introducing Our Innovative Motor Skills Analysis App</vt:lpstr>
      <vt:lpstr>Presentazione standard di PowerPoint</vt:lpstr>
      <vt:lpstr>Presentazione standard di PowerPoint</vt:lpstr>
      <vt:lpstr>Understanding the Analysis:</vt:lpstr>
      <vt:lpstr>Understanding the Analysis:</vt:lpstr>
      <vt:lpstr>Validating the Accuracy of  Our Product</vt:lpstr>
      <vt:lpstr>Computer Vision</vt:lpstr>
      <vt:lpstr>Data Acquisition with Arduino</vt:lpstr>
      <vt:lpstr>Position In The Market</vt:lpstr>
      <vt:lpstr>Market Comparisons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Motor Skills Analysis App</dc:title>
  <dc:creator>Serena Palmieri</dc:creator>
  <cp:lastModifiedBy>Pietro Messina</cp:lastModifiedBy>
  <cp:revision>4</cp:revision>
  <dcterms:created xsi:type="dcterms:W3CDTF">2024-06-14T14:39:02Z</dcterms:created>
  <dcterms:modified xsi:type="dcterms:W3CDTF">2024-06-15T17:24:51Z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